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66" r:id="rId5"/>
    <p:sldMasterId id="2147493460" r:id="rId6"/>
    <p:sldMasterId id="2147493470" r:id="rId7"/>
  </p:sldMasterIdLst>
  <p:notesMasterIdLst>
    <p:notesMasterId r:id="rId14"/>
  </p:notesMasterIdLst>
  <p:handoutMasterIdLst>
    <p:handoutMasterId r:id="rId15"/>
  </p:handoutMasterIdLst>
  <p:sldIdLst>
    <p:sldId id="323" r:id="rId8"/>
    <p:sldId id="322" r:id="rId9"/>
    <p:sldId id="289" r:id="rId10"/>
    <p:sldId id="327" r:id="rId11"/>
    <p:sldId id="328" r:id="rId12"/>
    <p:sldId id="325" r:id="rId1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1E64"/>
    <a:srgbClr val="00BEC8"/>
    <a:srgbClr val="FF5000"/>
    <a:srgbClr val="FF6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62"/>
    <p:restoredTop sz="94825"/>
  </p:normalViewPr>
  <p:slideViewPr>
    <p:cSldViewPr snapToGrid="0">
      <p:cViewPr varScale="1">
        <p:scale>
          <a:sx n="141" d="100"/>
          <a:sy n="141" d="100"/>
        </p:scale>
        <p:origin x="208" y="79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101" d="100"/>
          <a:sy n="101" d="100"/>
        </p:scale>
        <p:origin x="3616"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BE7DC24-19ED-8C43-A1C6-5EFA8607CEEA}" type="datetimeFigureOut">
              <a:rPr lang="en-US" smtClean="0"/>
              <a:t>4/20/20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7B982A0-7EC5-624A-ABAF-39B07470009D}" type="slidenum">
              <a:rPr lang="en-US" smtClean="0"/>
              <a:t>‹#›</a:t>
            </a:fld>
            <a:endParaRPr lang="en-US"/>
          </a:p>
        </p:txBody>
      </p:sp>
    </p:spTree>
    <p:extLst>
      <p:ext uri="{BB962C8B-B14F-4D97-AF65-F5344CB8AC3E}">
        <p14:creationId xmlns:p14="http://schemas.microsoft.com/office/powerpoint/2010/main" val="31370991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7A76F8-6615-0B4C-BCE6-F704C419788C}" type="datetimeFigureOut">
              <a:rPr lang="en-US" smtClean="0"/>
              <a:t>4/20/20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15D26A-2504-494D-94D8-097D569E990E}" type="slidenum">
              <a:rPr lang="en-US" smtClean="0"/>
              <a:t>‹#›</a:t>
            </a:fld>
            <a:endParaRPr lang="en-US"/>
          </a:p>
        </p:txBody>
      </p:sp>
    </p:spTree>
    <p:extLst>
      <p:ext uri="{BB962C8B-B14F-4D97-AF65-F5344CB8AC3E}">
        <p14:creationId xmlns:p14="http://schemas.microsoft.com/office/powerpoint/2010/main" val="323639967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OM">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F01A290-25DB-DD41-A739-B2E9EE7F9A58}"/>
              </a:ext>
            </a:extLst>
          </p:cNvPr>
          <p:cNvSpPr>
            <a:spLocks noGrp="1"/>
          </p:cNvSpPr>
          <p:nvPr>
            <p:ph type="title"/>
          </p:nvPr>
        </p:nvSpPr>
        <p:spPr>
          <a:xfrm>
            <a:off x="457200" y="525005"/>
            <a:ext cx="8229600" cy="2230816"/>
          </a:xfrm>
          <a:prstGeom prst="rect">
            <a:avLst/>
          </a:prstGeom>
        </p:spPr>
        <p:txBody>
          <a:bodyPr>
            <a:normAutofit/>
          </a:bodyPr>
          <a:lstStyle>
            <a:lvl1pPr algn="ctr">
              <a:defRPr sz="4800"/>
            </a:lvl1pPr>
          </a:lstStyle>
          <a:p>
            <a:r>
              <a:rPr lang="en-US" dirty="0"/>
              <a:t>Click to edit Master title style</a:t>
            </a:r>
          </a:p>
        </p:txBody>
      </p:sp>
      <p:pic>
        <p:nvPicPr>
          <p:cNvPr id="3" name="Picture 2">
            <a:extLst>
              <a:ext uri="{FF2B5EF4-FFF2-40B4-BE49-F238E27FC236}">
                <a16:creationId xmlns:a16="http://schemas.microsoft.com/office/drawing/2014/main" id="{E4F72E4A-12BC-9B4A-9A32-AB4F4B3A5827}"/>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540677" y="3638787"/>
            <a:ext cx="2062646" cy="864428"/>
          </a:xfrm>
          <a:prstGeom prst="rect">
            <a:avLst/>
          </a:prstGeom>
        </p:spPr>
      </p:pic>
    </p:spTree>
    <p:extLst>
      <p:ext uri="{BB962C8B-B14F-4D97-AF65-F5344CB8AC3E}">
        <p14:creationId xmlns:p14="http://schemas.microsoft.com/office/powerpoint/2010/main" val="390212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tatement">
    <p:spTree>
      <p:nvGrpSpPr>
        <p:cNvPr id="1" name=""/>
        <p:cNvGrpSpPr/>
        <p:nvPr/>
      </p:nvGrpSpPr>
      <p:grpSpPr>
        <a:xfrm>
          <a:off x="0" y="0"/>
          <a:ext cx="0" cy="0"/>
          <a:chOff x="0" y="0"/>
          <a:chExt cx="0" cy="0"/>
        </a:xfrm>
      </p:grpSpPr>
      <p:sp>
        <p:nvSpPr>
          <p:cNvPr id="2" name="Title 1"/>
          <p:cNvSpPr>
            <a:spLocks noGrp="1"/>
          </p:cNvSpPr>
          <p:nvPr>
            <p:ph type="ctrTitle"/>
          </p:nvPr>
        </p:nvSpPr>
        <p:spPr>
          <a:xfrm>
            <a:off x="616762" y="416162"/>
            <a:ext cx="7910477" cy="3933588"/>
          </a:xfrm>
        </p:spPr>
        <p:txBody>
          <a:bodyPr anchor="ctr" anchorCtr="0"/>
          <a:lstStyle>
            <a:lvl1pPr algn="ctr">
              <a:defRPr/>
            </a:lvl1pPr>
          </a:lstStyle>
          <a:p>
            <a:r>
              <a:rPr lang="en-US"/>
              <a:t>Click to edit Master title style</a:t>
            </a:r>
          </a:p>
        </p:txBody>
      </p:sp>
      <p:sp>
        <p:nvSpPr>
          <p:cNvPr id="7" name="Slide Number Placeholder 5"/>
          <p:cNvSpPr>
            <a:spLocks noGrp="1"/>
          </p:cNvSpPr>
          <p:nvPr>
            <p:ph type="sldNum" sz="quarter" idx="12"/>
          </p:nvPr>
        </p:nvSpPr>
        <p:spPr>
          <a:xfrm>
            <a:off x="8686800" y="111823"/>
            <a:ext cx="340855" cy="273844"/>
          </a:xfrm>
          <a:prstGeom prst="rect">
            <a:avLst/>
          </a:prstGeom>
        </p:spPr>
        <p:txBody>
          <a:bodyPr/>
          <a:lstStyle>
            <a:lvl1pPr>
              <a:defRPr sz="800" b="0" i="0">
                <a:solidFill>
                  <a:srgbClr val="FFFFFF"/>
                </a:solidFill>
                <a:latin typeface="Montserrat Regular"/>
                <a:cs typeface="Montserrat Regular"/>
              </a:defRPr>
            </a:lvl1pPr>
          </a:lstStyle>
          <a:p>
            <a:fld id="{AF88E988-FB04-AB4E-BE5A-59F242AF7F7A}" type="slidenum">
              <a:rPr lang="en-US" smtClean="0"/>
              <a:pPr/>
              <a:t>‹#›</a:t>
            </a:fld>
            <a:endParaRPr lang="en-US"/>
          </a:p>
        </p:txBody>
      </p:sp>
      <p:sp>
        <p:nvSpPr>
          <p:cNvPr id="4" name="Rectangle 3">
            <a:extLst>
              <a:ext uri="{FF2B5EF4-FFF2-40B4-BE49-F238E27FC236}">
                <a16:creationId xmlns:a16="http://schemas.microsoft.com/office/drawing/2014/main" id="{74E2F602-EA9B-2A43-954D-CD9CD6D641E4}"/>
              </a:ext>
            </a:extLst>
          </p:cNvPr>
          <p:cNvSpPr/>
          <p:nvPr userDrawn="1"/>
        </p:nvSpPr>
        <p:spPr>
          <a:xfrm>
            <a:off x="760343" y="-1"/>
            <a:ext cx="1828800" cy="182880"/>
          </a:xfrm>
          <a:prstGeom prst="rect">
            <a:avLst/>
          </a:prstGeom>
          <a:solidFill>
            <a:srgbClr val="FF50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322532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tatement">
    <p:spTree>
      <p:nvGrpSpPr>
        <p:cNvPr id="1" name=""/>
        <p:cNvGrpSpPr/>
        <p:nvPr/>
      </p:nvGrpSpPr>
      <p:grpSpPr>
        <a:xfrm>
          <a:off x="0" y="0"/>
          <a:ext cx="0" cy="0"/>
          <a:chOff x="0" y="0"/>
          <a:chExt cx="0" cy="0"/>
        </a:xfrm>
      </p:grpSpPr>
      <p:sp>
        <p:nvSpPr>
          <p:cNvPr id="2" name="Title 1"/>
          <p:cNvSpPr>
            <a:spLocks noGrp="1"/>
          </p:cNvSpPr>
          <p:nvPr>
            <p:ph type="ctrTitle"/>
          </p:nvPr>
        </p:nvSpPr>
        <p:spPr>
          <a:xfrm>
            <a:off x="616762" y="416162"/>
            <a:ext cx="7910477" cy="3933588"/>
          </a:xfrm>
        </p:spPr>
        <p:txBody>
          <a:bodyPr anchor="ctr" anchorCtr="0"/>
          <a:lstStyle>
            <a:lvl1pPr algn="ctr">
              <a:defRPr/>
            </a:lvl1pPr>
          </a:lstStyle>
          <a:p>
            <a:r>
              <a:rPr lang="en-US"/>
              <a:t>Click to edit Master title style</a:t>
            </a:r>
          </a:p>
        </p:txBody>
      </p:sp>
      <p:sp>
        <p:nvSpPr>
          <p:cNvPr id="7" name="Slide Number Placeholder 5"/>
          <p:cNvSpPr>
            <a:spLocks noGrp="1"/>
          </p:cNvSpPr>
          <p:nvPr>
            <p:ph type="sldNum" sz="quarter" idx="12"/>
          </p:nvPr>
        </p:nvSpPr>
        <p:spPr>
          <a:xfrm>
            <a:off x="8686800" y="111823"/>
            <a:ext cx="340855" cy="273844"/>
          </a:xfrm>
          <a:prstGeom prst="rect">
            <a:avLst/>
          </a:prstGeom>
        </p:spPr>
        <p:txBody>
          <a:bodyPr/>
          <a:lstStyle>
            <a:lvl1pPr>
              <a:defRPr sz="800" b="0" i="0">
                <a:solidFill>
                  <a:srgbClr val="FFFFFF"/>
                </a:solidFill>
                <a:latin typeface="Montserrat Regular"/>
                <a:cs typeface="Montserrat Regular"/>
              </a:defRPr>
            </a:lvl1pPr>
          </a:lstStyle>
          <a:p>
            <a:fld id="{AF88E988-FB04-AB4E-BE5A-59F242AF7F7A}" type="slidenum">
              <a:rPr lang="en-US" smtClean="0"/>
              <a:pPr/>
              <a:t>‹#›</a:t>
            </a:fld>
            <a:endParaRPr lang="en-US"/>
          </a:p>
        </p:txBody>
      </p:sp>
      <p:sp>
        <p:nvSpPr>
          <p:cNvPr id="4" name="Rectangle 3">
            <a:extLst>
              <a:ext uri="{FF2B5EF4-FFF2-40B4-BE49-F238E27FC236}">
                <a16:creationId xmlns:a16="http://schemas.microsoft.com/office/drawing/2014/main" id="{74E2F602-EA9B-2A43-954D-CD9CD6D641E4}"/>
              </a:ext>
            </a:extLst>
          </p:cNvPr>
          <p:cNvSpPr/>
          <p:nvPr userDrawn="1"/>
        </p:nvSpPr>
        <p:spPr>
          <a:xfrm>
            <a:off x="760343" y="-1"/>
            <a:ext cx="1828800" cy="182880"/>
          </a:xfrm>
          <a:prstGeom prst="rect">
            <a:avLst/>
          </a:prstGeom>
          <a:solidFill>
            <a:srgbClr val="00BEC8"/>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285216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A6DED-3AFF-B94D-9A0F-8E9FDB103A10}"/>
              </a:ext>
            </a:extLst>
          </p:cNvPr>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id="{FB6EDF5C-B3F7-684E-A9A7-774F1CE31C3A}"/>
              </a:ext>
            </a:extLst>
          </p:cNvPr>
          <p:cNvSpPr>
            <a:spLocks noGrp="1"/>
          </p:cNvSpPr>
          <p:nvPr>
            <p:ph type="sldNum" sz="quarter" idx="12"/>
          </p:nvPr>
        </p:nvSpPr>
        <p:spPr>
          <a:xfrm>
            <a:off x="8686800" y="111823"/>
            <a:ext cx="340855" cy="273844"/>
          </a:xfrm>
          <a:prstGeom prst="rect">
            <a:avLst/>
          </a:prstGeom>
        </p:spPr>
        <p:txBody>
          <a:bodyPr/>
          <a:lstStyle>
            <a:lvl1pPr>
              <a:defRPr sz="800" b="0" i="0">
                <a:solidFill>
                  <a:srgbClr val="1E1E64"/>
                </a:solidFill>
                <a:latin typeface="Montserrat Regular"/>
                <a:cs typeface="Montserrat Regular"/>
              </a:defRPr>
            </a:lvl1pPr>
          </a:lstStyle>
          <a:p>
            <a:fld id="{AF88E988-FB04-AB4E-BE5A-59F242AF7F7A}" type="slidenum">
              <a:rPr lang="en-US" smtClean="0"/>
              <a:pPr/>
              <a:t>‹#›</a:t>
            </a:fld>
            <a:endParaRPr lang="en-US"/>
          </a:p>
        </p:txBody>
      </p:sp>
    </p:spTree>
    <p:extLst>
      <p:ext uri="{BB962C8B-B14F-4D97-AF65-F5344CB8AC3E}">
        <p14:creationId xmlns:p14="http://schemas.microsoft.com/office/powerpoint/2010/main" val="2426882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FB6EDF5C-B3F7-684E-A9A7-774F1CE31C3A}"/>
              </a:ext>
            </a:extLst>
          </p:cNvPr>
          <p:cNvSpPr>
            <a:spLocks noGrp="1"/>
          </p:cNvSpPr>
          <p:nvPr>
            <p:ph type="sldNum" sz="quarter" idx="12"/>
          </p:nvPr>
        </p:nvSpPr>
        <p:spPr>
          <a:xfrm>
            <a:off x="8686800" y="111823"/>
            <a:ext cx="340855" cy="273844"/>
          </a:xfrm>
          <a:prstGeom prst="rect">
            <a:avLst/>
          </a:prstGeom>
        </p:spPr>
        <p:txBody>
          <a:bodyPr/>
          <a:lstStyle>
            <a:lvl1pPr>
              <a:defRPr sz="800" b="0" i="0">
                <a:solidFill>
                  <a:srgbClr val="1E1E64"/>
                </a:solidFill>
                <a:latin typeface="Montserrat Regular"/>
                <a:cs typeface="Montserrat Regular"/>
              </a:defRPr>
            </a:lvl1pPr>
          </a:lstStyle>
          <a:p>
            <a:fld id="{AF88E988-FB04-AB4E-BE5A-59F242AF7F7A}" type="slidenum">
              <a:rPr lang="en-US" smtClean="0"/>
              <a:pPr/>
              <a:t>‹#›</a:t>
            </a:fld>
            <a:endParaRPr lang="en-US"/>
          </a:p>
        </p:txBody>
      </p:sp>
      <p:sp>
        <p:nvSpPr>
          <p:cNvPr id="4" name="Title Placeholder 1">
            <a:extLst>
              <a:ext uri="{FF2B5EF4-FFF2-40B4-BE49-F238E27FC236}">
                <a16:creationId xmlns:a16="http://schemas.microsoft.com/office/drawing/2014/main" id="{C8959251-076D-0048-B533-1706E47F45BC}"/>
              </a:ext>
            </a:extLst>
          </p:cNvPr>
          <p:cNvSpPr>
            <a:spLocks noGrp="1"/>
          </p:cNvSpPr>
          <p:nvPr>
            <p:ph type="title"/>
          </p:nvPr>
        </p:nvSpPr>
        <p:spPr>
          <a:xfrm>
            <a:off x="457200" y="205979"/>
            <a:ext cx="8229600" cy="857250"/>
          </a:xfrm>
          <a:prstGeom prst="rect">
            <a:avLst/>
          </a:prstGeom>
        </p:spPr>
        <p:txBody>
          <a:bodyPr vert="horz" lIns="91440" tIns="45720" rIns="91440" bIns="45720" rtlCol="0" anchor="t" anchorCtr="0">
            <a:normAutofit/>
          </a:bodyPr>
          <a:lstStyle/>
          <a:p>
            <a:r>
              <a:rPr lang="en-US"/>
              <a:t>Click to edit Master title style</a:t>
            </a:r>
          </a:p>
        </p:txBody>
      </p:sp>
      <p:sp>
        <p:nvSpPr>
          <p:cNvPr id="6" name="Content Placeholder 2">
            <a:extLst>
              <a:ext uri="{FF2B5EF4-FFF2-40B4-BE49-F238E27FC236}">
                <a16:creationId xmlns:a16="http://schemas.microsoft.com/office/drawing/2014/main" id="{F47C9EA0-3DCF-AD4B-8210-D592779135C5}"/>
              </a:ext>
            </a:extLst>
          </p:cNvPr>
          <p:cNvSpPr>
            <a:spLocks noGrp="1"/>
          </p:cNvSpPr>
          <p:nvPr>
            <p:ph idx="1"/>
          </p:nvPr>
        </p:nvSpPr>
        <p:spPr>
          <a:xfrm>
            <a:off x="457200" y="1200151"/>
            <a:ext cx="8229600" cy="3394472"/>
          </a:xfrm>
        </p:spPr>
        <p:txBody>
          <a:bodyPr/>
          <a:lstStyle>
            <a:lvl1pPr>
              <a:defRPr sz="2400"/>
            </a:lvl1pPr>
            <a:lvl2pPr>
              <a:defRPr sz="2000"/>
            </a:lvl2pPr>
            <a:lvl3pPr>
              <a:defRPr sz="1800"/>
            </a:lvl3pPr>
            <a:lvl4pPr>
              <a:defRPr sz="16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15015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hoto Content">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0" y="0"/>
            <a:ext cx="4565650" cy="5143500"/>
          </a:xfrm>
        </p:spPr>
        <p:txBody>
          <a:bodyPr/>
          <a:lstStyle/>
          <a:p>
            <a:endParaRPr lang="en-US"/>
          </a:p>
        </p:txBody>
      </p:sp>
      <p:sp>
        <p:nvSpPr>
          <p:cNvPr id="2" name="Title 1"/>
          <p:cNvSpPr>
            <a:spLocks noGrp="1"/>
          </p:cNvSpPr>
          <p:nvPr>
            <p:ph type="title"/>
          </p:nvPr>
        </p:nvSpPr>
        <p:spPr>
          <a:xfrm>
            <a:off x="4876800" y="205978"/>
            <a:ext cx="3810000" cy="1620000"/>
          </a:xfrm>
        </p:spPr>
        <p:txBody>
          <a:bodyPr anchor="t" anchorCtr="0">
            <a:noAutofit/>
          </a:bodyPr>
          <a:lstStyle>
            <a:lvl1pPr>
              <a:spcBef>
                <a:spcPts val="1200"/>
              </a:spcBef>
              <a:defRPr sz="2400"/>
            </a:lvl1pPr>
          </a:lstStyle>
          <a:p>
            <a:r>
              <a:rPr lang="en-US"/>
              <a:t>Click to edit Master title style</a:t>
            </a:r>
          </a:p>
        </p:txBody>
      </p:sp>
      <p:sp>
        <p:nvSpPr>
          <p:cNvPr id="3" name="Content Placeholder 2"/>
          <p:cNvSpPr>
            <a:spLocks noGrp="1"/>
          </p:cNvSpPr>
          <p:nvPr>
            <p:ph idx="1"/>
          </p:nvPr>
        </p:nvSpPr>
        <p:spPr>
          <a:xfrm>
            <a:off x="4876800" y="1825978"/>
            <a:ext cx="3810000" cy="2768645"/>
          </a:xfrm>
        </p:spPr>
        <p:txBody>
          <a:bodyPr>
            <a:normAutofit/>
          </a:bodyPr>
          <a:lstStyle>
            <a:lvl1pPr marL="0" marR="0" indent="0" algn="l" defTabSz="457200" rtl="0" eaLnBrk="1" fontAlgn="auto" latinLnBrk="0" hangingPunct="1">
              <a:lnSpc>
                <a:spcPct val="110000"/>
              </a:lnSpc>
              <a:spcBef>
                <a:spcPts val="900"/>
              </a:spcBef>
              <a:spcAft>
                <a:spcPts val="0"/>
              </a:spcAft>
              <a:buClrTx/>
              <a:buSzTx/>
              <a:buFont typeface="Arial"/>
              <a:buNone/>
              <a:tabLst/>
              <a:defRPr sz="1600"/>
            </a:lvl1pPr>
            <a:lvl2pPr>
              <a:defRPr sz="1600"/>
            </a:lvl2pPr>
            <a:lvl3pPr>
              <a:defRPr sz="1600"/>
            </a:lvl3pPr>
            <a:lvl4pPr>
              <a:defRPr sz="1600"/>
            </a:lvl4pPr>
            <a:lvl5pPr>
              <a:defRPr sz="1600"/>
            </a:lvl5pPr>
          </a:lstStyle>
          <a:p>
            <a:pPr lvl="0"/>
            <a:r>
              <a:rPr lang="en-US" dirty="0"/>
              <a:t>Click to edit Master text styles</a:t>
            </a:r>
          </a:p>
        </p:txBody>
      </p:sp>
      <p:sp>
        <p:nvSpPr>
          <p:cNvPr id="7" name="Slide Number Placeholder 5"/>
          <p:cNvSpPr>
            <a:spLocks noGrp="1"/>
          </p:cNvSpPr>
          <p:nvPr>
            <p:ph type="sldNum" sz="quarter" idx="12"/>
          </p:nvPr>
        </p:nvSpPr>
        <p:spPr>
          <a:xfrm>
            <a:off x="8686800" y="111823"/>
            <a:ext cx="340855" cy="273844"/>
          </a:xfrm>
          <a:prstGeom prst="rect">
            <a:avLst/>
          </a:prstGeom>
        </p:spPr>
        <p:txBody>
          <a:bodyPr/>
          <a:lstStyle>
            <a:lvl1pPr>
              <a:defRPr sz="800" b="0" i="0">
                <a:solidFill>
                  <a:srgbClr val="1E1E64"/>
                </a:solidFill>
                <a:latin typeface="Montserrat Regular"/>
                <a:cs typeface="Montserrat Regular"/>
              </a:defRPr>
            </a:lvl1pPr>
          </a:lstStyle>
          <a:p>
            <a:fld id="{AF88E988-FB04-AB4E-BE5A-59F242AF7F7A}" type="slidenum">
              <a:rPr lang="en-US" smtClean="0"/>
              <a:pPr/>
              <a:t>‹#›</a:t>
            </a:fld>
            <a:endParaRPr lang="en-US"/>
          </a:p>
        </p:txBody>
      </p:sp>
    </p:spTree>
    <p:extLst>
      <p:ext uri="{BB962C8B-B14F-4D97-AF65-F5344CB8AC3E}">
        <p14:creationId xmlns:p14="http://schemas.microsoft.com/office/powerpoint/2010/main" val="9264224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Photo Content">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4578350" y="0"/>
            <a:ext cx="4565650" cy="5143500"/>
          </a:xfrm>
        </p:spPr>
        <p:txBody>
          <a:bodyPr/>
          <a:lstStyle/>
          <a:p>
            <a:endParaRPr lang="en-US"/>
          </a:p>
        </p:txBody>
      </p:sp>
      <p:sp>
        <p:nvSpPr>
          <p:cNvPr id="2" name="Title 1"/>
          <p:cNvSpPr>
            <a:spLocks noGrp="1"/>
          </p:cNvSpPr>
          <p:nvPr>
            <p:ph type="title"/>
          </p:nvPr>
        </p:nvSpPr>
        <p:spPr>
          <a:xfrm>
            <a:off x="457200" y="205978"/>
            <a:ext cx="3810000" cy="1616471"/>
          </a:xfrm>
        </p:spPr>
        <p:txBody>
          <a:bodyPr anchor="t" anchorCtr="0">
            <a:noAutofit/>
          </a:bodyPr>
          <a:lstStyle>
            <a:lvl1pPr>
              <a:spcBef>
                <a:spcPts val="1200"/>
              </a:spcBef>
              <a:defRPr sz="2400"/>
            </a:lvl1pPr>
          </a:lstStyle>
          <a:p>
            <a:r>
              <a:rPr lang="en-US"/>
              <a:t>Click to edit Master title style</a:t>
            </a:r>
          </a:p>
        </p:txBody>
      </p:sp>
      <p:sp>
        <p:nvSpPr>
          <p:cNvPr id="3" name="Content Placeholder 2"/>
          <p:cNvSpPr>
            <a:spLocks noGrp="1"/>
          </p:cNvSpPr>
          <p:nvPr>
            <p:ph idx="1"/>
          </p:nvPr>
        </p:nvSpPr>
        <p:spPr>
          <a:xfrm>
            <a:off x="457200" y="1822449"/>
            <a:ext cx="3810000" cy="2772173"/>
          </a:xfrm>
        </p:spPr>
        <p:txBody>
          <a:bodyPr>
            <a:normAutofit/>
          </a:bodyPr>
          <a:lstStyle>
            <a:lvl1pPr>
              <a:spcBef>
                <a:spcPts val="900"/>
              </a:spcBef>
              <a:defRPr sz="1600"/>
            </a:lvl1pPr>
            <a:lvl2pPr>
              <a:defRPr sz="1600"/>
            </a:lvl2pPr>
            <a:lvl3pPr>
              <a:defRPr sz="1600"/>
            </a:lvl3pPr>
            <a:lvl4pPr>
              <a:defRPr sz="1600"/>
            </a:lvl4pPr>
            <a:lvl5pPr>
              <a:defRPr sz="1600"/>
            </a:lvl5pPr>
          </a:lstStyle>
          <a:p>
            <a:pPr lvl="0"/>
            <a:r>
              <a:rPr lang="en-US"/>
              <a:t>Click to edit Master text styles</a:t>
            </a:r>
          </a:p>
        </p:txBody>
      </p:sp>
      <p:sp>
        <p:nvSpPr>
          <p:cNvPr id="7" name="Slide Number Placeholder 5"/>
          <p:cNvSpPr>
            <a:spLocks noGrp="1"/>
          </p:cNvSpPr>
          <p:nvPr>
            <p:ph type="sldNum" sz="quarter" idx="12"/>
          </p:nvPr>
        </p:nvSpPr>
        <p:spPr>
          <a:xfrm>
            <a:off x="8686800" y="111823"/>
            <a:ext cx="340855" cy="273844"/>
          </a:xfrm>
          <a:prstGeom prst="rect">
            <a:avLst/>
          </a:prstGeom>
        </p:spPr>
        <p:txBody>
          <a:bodyPr/>
          <a:lstStyle>
            <a:lvl1pPr>
              <a:defRPr sz="800" b="0" i="0">
                <a:solidFill>
                  <a:srgbClr val="1E1E64"/>
                </a:solidFill>
                <a:latin typeface="Montserrat Regular"/>
                <a:cs typeface="Montserrat Regular"/>
              </a:defRPr>
            </a:lvl1pPr>
          </a:lstStyle>
          <a:p>
            <a:fld id="{AF88E988-FB04-AB4E-BE5A-59F242AF7F7A}" type="slidenum">
              <a:rPr lang="en-US" smtClean="0"/>
              <a:pPr/>
              <a:t>‹#›</a:t>
            </a:fld>
            <a:endParaRPr lang="en-US"/>
          </a:p>
        </p:txBody>
      </p:sp>
    </p:spTree>
    <p:extLst>
      <p:ext uri="{BB962C8B-B14F-4D97-AF65-F5344CB8AC3E}">
        <p14:creationId xmlns:p14="http://schemas.microsoft.com/office/powerpoint/2010/main" val="29721208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A6DED-3AFF-B94D-9A0F-8E9FDB103A10}"/>
              </a:ext>
            </a:extLst>
          </p:cNvPr>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id="{1E9DD329-7CB1-A54B-9A7B-FAE134B4EDD2}"/>
              </a:ext>
            </a:extLst>
          </p:cNvPr>
          <p:cNvSpPr>
            <a:spLocks noGrp="1"/>
          </p:cNvSpPr>
          <p:nvPr>
            <p:ph type="sldNum" sz="quarter" idx="12"/>
          </p:nvPr>
        </p:nvSpPr>
        <p:spPr>
          <a:xfrm>
            <a:off x="8686800" y="111823"/>
            <a:ext cx="340855" cy="273844"/>
          </a:xfrm>
          <a:prstGeom prst="rect">
            <a:avLst/>
          </a:prstGeom>
        </p:spPr>
        <p:txBody>
          <a:bodyPr/>
          <a:lstStyle>
            <a:lvl1pPr>
              <a:defRPr sz="800" b="0" i="0">
                <a:latin typeface="Montserrat Regular"/>
                <a:cs typeface="Montserrat Regular"/>
              </a:defRPr>
            </a:lvl1pPr>
          </a:lstStyle>
          <a:p>
            <a:fld id="{AF88E988-FB04-AB4E-BE5A-59F242AF7F7A}" type="slidenum">
              <a:rPr lang="en-US" smtClean="0"/>
              <a:pPr/>
              <a:t>‹#›</a:t>
            </a:fld>
            <a:endParaRPr lang="en-US"/>
          </a:p>
        </p:txBody>
      </p:sp>
    </p:spTree>
    <p:extLst>
      <p:ext uri="{BB962C8B-B14F-4D97-AF65-F5344CB8AC3E}">
        <p14:creationId xmlns:p14="http://schemas.microsoft.com/office/powerpoint/2010/main" val="21961960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B790A2AD-D4C9-E24C-9AFC-75CB43D311C4}"/>
              </a:ext>
            </a:extLst>
          </p:cNvPr>
          <p:cNvSpPr>
            <a:spLocks noGrp="1"/>
          </p:cNvSpPr>
          <p:nvPr>
            <p:ph type="title"/>
          </p:nvPr>
        </p:nvSpPr>
        <p:spPr>
          <a:xfrm>
            <a:off x="457200" y="205979"/>
            <a:ext cx="8229600" cy="857250"/>
          </a:xfrm>
          <a:prstGeom prst="rect">
            <a:avLst/>
          </a:prstGeom>
        </p:spPr>
        <p:txBody>
          <a:bodyPr vert="horz" lIns="91440" tIns="45720" rIns="91440" bIns="45720" rtlCol="0" anchor="t" anchorCtr="0">
            <a:normAutofit/>
          </a:bodyPr>
          <a:lstStyle/>
          <a:p>
            <a:r>
              <a:rPr lang="en-US"/>
              <a:t>Click to edit Master title style</a:t>
            </a:r>
          </a:p>
        </p:txBody>
      </p:sp>
      <p:sp>
        <p:nvSpPr>
          <p:cNvPr id="6" name="Slide Number Placeholder 5">
            <a:extLst>
              <a:ext uri="{FF2B5EF4-FFF2-40B4-BE49-F238E27FC236}">
                <a16:creationId xmlns:a16="http://schemas.microsoft.com/office/drawing/2014/main" id="{FBAF23D3-7669-9A40-963F-03BCEAFC8486}"/>
              </a:ext>
            </a:extLst>
          </p:cNvPr>
          <p:cNvSpPr>
            <a:spLocks noGrp="1"/>
          </p:cNvSpPr>
          <p:nvPr>
            <p:ph type="sldNum" sz="quarter" idx="12"/>
          </p:nvPr>
        </p:nvSpPr>
        <p:spPr>
          <a:xfrm>
            <a:off x="8686800" y="111823"/>
            <a:ext cx="340855" cy="273844"/>
          </a:xfrm>
          <a:prstGeom prst="rect">
            <a:avLst/>
          </a:prstGeom>
        </p:spPr>
        <p:txBody>
          <a:bodyPr/>
          <a:lstStyle>
            <a:lvl1pPr>
              <a:defRPr sz="800" b="0" i="0">
                <a:solidFill>
                  <a:srgbClr val="1E1E64"/>
                </a:solidFill>
                <a:latin typeface="Montserrat Regular"/>
                <a:cs typeface="Montserrat Regular"/>
              </a:defRPr>
            </a:lvl1pPr>
          </a:lstStyle>
          <a:p>
            <a:fld id="{AF88E988-FB04-AB4E-BE5A-59F242AF7F7A}" type="slidenum">
              <a:rPr lang="en-US" smtClean="0"/>
              <a:pPr/>
              <a:t>‹#›</a:t>
            </a:fld>
            <a:endParaRPr lang="en-US"/>
          </a:p>
        </p:txBody>
      </p:sp>
      <p:sp>
        <p:nvSpPr>
          <p:cNvPr id="7" name="Content Placeholder 2">
            <a:extLst>
              <a:ext uri="{FF2B5EF4-FFF2-40B4-BE49-F238E27FC236}">
                <a16:creationId xmlns:a16="http://schemas.microsoft.com/office/drawing/2014/main" id="{C64183D0-337B-D64F-9FAC-E65C76DACA7B}"/>
              </a:ext>
            </a:extLst>
          </p:cNvPr>
          <p:cNvSpPr>
            <a:spLocks noGrp="1"/>
          </p:cNvSpPr>
          <p:nvPr>
            <p:ph idx="1"/>
          </p:nvPr>
        </p:nvSpPr>
        <p:spPr>
          <a:xfrm>
            <a:off x="457200" y="1200151"/>
            <a:ext cx="8229600" cy="3394472"/>
          </a:xfrm>
        </p:spPr>
        <p:txBody>
          <a:bodyPr/>
          <a:lstStyle>
            <a:lvl1pPr>
              <a:defRPr sz="2400"/>
            </a:lvl1pPr>
            <a:lvl2pPr>
              <a:defRPr sz="2000"/>
            </a:lvl2pPr>
            <a:lvl3pPr>
              <a:defRPr sz="1800"/>
            </a:lvl3pPr>
            <a:lvl4pPr>
              <a:defRPr sz="16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414611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hoto Content">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0" y="0"/>
            <a:ext cx="4565650" cy="5143500"/>
          </a:xfrm>
        </p:spPr>
        <p:txBody>
          <a:bodyPr/>
          <a:lstStyle/>
          <a:p>
            <a:endParaRPr lang="en-US"/>
          </a:p>
        </p:txBody>
      </p:sp>
      <p:sp>
        <p:nvSpPr>
          <p:cNvPr id="2" name="Title 1"/>
          <p:cNvSpPr>
            <a:spLocks noGrp="1"/>
          </p:cNvSpPr>
          <p:nvPr>
            <p:ph type="title"/>
          </p:nvPr>
        </p:nvSpPr>
        <p:spPr>
          <a:xfrm>
            <a:off x="4876800" y="205978"/>
            <a:ext cx="3810000" cy="1620000"/>
          </a:xfrm>
        </p:spPr>
        <p:txBody>
          <a:bodyPr anchor="t" anchorCtr="0">
            <a:noAutofit/>
          </a:bodyPr>
          <a:lstStyle>
            <a:lvl1pPr>
              <a:spcBef>
                <a:spcPts val="1200"/>
              </a:spcBef>
              <a:defRPr sz="2400"/>
            </a:lvl1pPr>
          </a:lstStyle>
          <a:p>
            <a:r>
              <a:rPr lang="en-US"/>
              <a:t>Click to edit Master title style</a:t>
            </a:r>
          </a:p>
        </p:txBody>
      </p:sp>
      <p:sp>
        <p:nvSpPr>
          <p:cNvPr id="3" name="Content Placeholder 2"/>
          <p:cNvSpPr>
            <a:spLocks noGrp="1"/>
          </p:cNvSpPr>
          <p:nvPr>
            <p:ph idx="1"/>
          </p:nvPr>
        </p:nvSpPr>
        <p:spPr>
          <a:xfrm>
            <a:off x="4876800" y="1825978"/>
            <a:ext cx="3810000" cy="2768645"/>
          </a:xfrm>
        </p:spPr>
        <p:txBody>
          <a:bodyPr>
            <a:normAutofit/>
          </a:bodyPr>
          <a:lstStyle>
            <a:lvl1pPr marL="0" marR="0" indent="0" algn="l" defTabSz="457200" rtl="0" eaLnBrk="1" fontAlgn="auto" latinLnBrk="0" hangingPunct="1">
              <a:lnSpc>
                <a:spcPct val="110000"/>
              </a:lnSpc>
              <a:spcBef>
                <a:spcPts val="900"/>
              </a:spcBef>
              <a:spcAft>
                <a:spcPts val="0"/>
              </a:spcAft>
              <a:buClrTx/>
              <a:buSzTx/>
              <a:buFont typeface="Arial"/>
              <a:buNone/>
              <a:tabLst/>
              <a:defRPr sz="1600"/>
            </a:lvl1pPr>
            <a:lvl2pPr>
              <a:defRPr sz="1600"/>
            </a:lvl2pPr>
            <a:lvl3pPr>
              <a:defRPr sz="1600"/>
            </a:lvl3pPr>
            <a:lvl4pPr>
              <a:defRPr sz="1600"/>
            </a:lvl4pPr>
            <a:lvl5pPr>
              <a:defRPr sz="1600"/>
            </a:lvl5pPr>
          </a:lstStyle>
          <a:p>
            <a:pPr lvl="0"/>
            <a:r>
              <a:rPr lang="en-US" dirty="0"/>
              <a:t>Click to edit Master text styles</a:t>
            </a:r>
          </a:p>
        </p:txBody>
      </p:sp>
      <p:sp>
        <p:nvSpPr>
          <p:cNvPr id="7" name="Slide Number Placeholder 5"/>
          <p:cNvSpPr>
            <a:spLocks noGrp="1"/>
          </p:cNvSpPr>
          <p:nvPr>
            <p:ph type="sldNum" sz="quarter" idx="12"/>
          </p:nvPr>
        </p:nvSpPr>
        <p:spPr>
          <a:xfrm>
            <a:off x="8686800" y="111823"/>
            <a:ext cx="340855" cy="273844"/>
          </a:xfrm>
          <a:prstGeom prst="rect">
            <a:avLst/>
          </a:prstGeom>
        </p:spPr>
        <p:txBody>
          <a:bodyPr/>
          <a:lstStyle>
            <a:lvl1pPr>
              <a:defRPr sz="800" b="0" i="0">
                <a:solidFill>
                  <a:srgbClr val="1E1E64"/>
                </a:solidFill>
                <a:latin typeface="Montserrat Regular"/>
                <a:cs typeface="Montserrat Regular"/>
              </a:defRPr>
            </a:lvl1pPr>
          </a:lstStyle>
          <a:p>
            <a:fld id="{AF88E988-FB04-AB4E-BE5A-59F242AF7F7A}" type="slidenum">
              <a:rPr lang="en-US" smtClean="0"/>
              <a:pPr/>
              <a:t>‹#›</a:t>
            </a:fld>
            <a:endParaRPr lang="en-US"/>
          </a:p>
        </p:txBody>
      </p:sp>
    </p:spTree>
    <p:extLst>
      <p:ext uri="{BB962C8B-B14F-4D97-AF65-F5344CB8AC3E}">
        <p14:creationId xmlns:p14="http://schemas.microsoft.com/office/powerpoint/2010/main" val="16465576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Photo Content">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4578350" y="0"/>
            <a:ext cx="4565650" cy="5143500"/>
          </a:xfrm>
        </p:spPr>
        <p:txBody>
          <a:bodyPr/>
          <a:lstStyle/>
          <a:p>
            <a:endParaRPr lang="en-US"/>
          </a:p>
        </p:txBody>
      </p:sp>
      <p:sp>
        <p:nvSpPr>
          <p:cNvPr id="2" name="Title 1"/>
          <p:cNvSpPr>
            <a:spLocks noGrp="1"/>
          </p:cNvSpPr>
          <p:nvPr>
            <p:ph type="title"/>
          </p:nvPr>
        </p:nvSpPr>
        <p:spPr>
          <a:xfrm>
            <a:off x="457200" y="205978"/>
            <a:ext cx="3810000" cy="1616471"/>
          </a:xfrm>
        </p:spPr>
        <p:txBody>
          <a:bodyPr anchor="t" anchorCtr="0">
            <a:noAutofit/>
          </a:bodyPr>
          <a:lstStyle>
            <a:lvl1pPr>
              <a:spcBef>
                <a:spcPts val="1200"/>
              </a:spcBef>
              <a:defRPr sz="2400"/>
            </a:lvl1pPr>
          </a:lstStyle>
          <a:p>
            <a:r>
              <a:rPr lang="en-US"/>
              <a:t>Click to edit Master title style</a:t>
            </a:r>
          </a:p>
        </p:txBody>
      </p:sp>
      <p:sp>
        <p:nvSpPr>
          <p:cNvPr id="3" name="Content Placeholder 2"/>
          <p:cNvSpPr>
            <a:spLocks noGrp="1"/>
          </p:cNvSpPr>
          <p:nvPr>
            <p:ph idx="1"/>
          </p:nvPr>
        </p:nvSpPr>
        <p:spPr>
          <a:xfrm>
            <a:off x="457200" y="1822449"/>
            <a:ext cx="3810000" cy="2772173"/>
          </a:xfrm>
        </p:spPr>
        <p:txBody>
          <a:bodyPr>
            <a:normAutofit/>
          </a:bodyPr>
          <a:lstStyle>
            <a:lvl1pPr>
              <a:spcBef>
                <a:spcPts val="900"/>
              </a:spcBef>
              <a:defRPr sz="1600"/>
            </a:lvl1pPr>
            <a:lvl2pPr>
              <a:defRPr sz="1600"/>
            </a:lvl2pPr>
            <a:lvl3pPr>
              <a:defRPr sz="1600"/>
            </a:lvl3pPr>
            <a:lvl4pPr>
              <a:defRPr sz="1600"/>
            </a:lvl4pPr>
            <a:lvl5pPr>
              <a:defRPr sz="1600"/>
            </a:lvl5pPr>
          </a:lstStyle>
          <a:p>
            <a:pPr lvl="0"/>
            <a:r>
              <a:rPr lang="en-US"/>
              <a:t>Click to edit Master text styles</a:t>
            </a:r>
          </a:p>
        </p:txBody>
      </p:sp>
      <p:sp>
        <p:nvSpPr>
          <p:cNvPr id="7" name="Slide Number Placeholder 5"/>
          <p:cNvSpPr>
            <a:spLocks noGrp="1"/>
          </p:cNvSpPr>
          <p:nvPr>
            <p:ph type="sldNum" sz="quarter" idx="12"/>
          </p:nvPr>
        </p:nvSpPr>
        <p:spPr>
          <a:xfrm>
            <a:off x="8686800" y="111823"/>
            <a:ext cx="340855" cy="273844"/>
          </a:xfrm>
          <a:prstGeom prst="rect">
            <a:avLst/>
          </a:prstGeom>
        </p:spPr>
        <p:txBody>
          <a:bodyPr/>
          <a:lstStyle>
            <a:lvl1pPr>
              <a:defRPr sz="800" b="0" i="0">
                <a:solidFill>
                  <a:srgbClr val="1E1E64"/>
                </a:solidFill>
                <a:latin typeface="Montserrat Regular"/>
                <a:cs typeface="Montserrat Regular"/>
              </a:defRPr>
            </a:lvl1pPr>
          </a:lstStyle>
          <a:p>
            <a:fld id="{AF88E988-FB04-AB4E-BE5A-59F242AF7F7A}" type="slidenum">
              <a:rPr lang="en-US" smtClean="0"/>
              <a:pPr/>
              <a:t>‹#›</a:t>
            </a:fld>
            <a:endParaRPr lang="en-US"/>
          </a:p>
        </p:txBody>
      </p:sp>
    </p:spTree>
    <p:extLst>
      <p:ext uri="{BB962C8B-B14F-4D97-AF65-F5344CB8AC3E}">
        <p14:creationId xmlns:p14="http://schemas.microsoft.com/office/powerpoint/2010/main" val="1917779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over SOM">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F01A290-25DB-DD41-A739-B2E9EE7F9A58}"/>
              </a:ext>
            </a:extLst>
          </p:cNvPr>
          <p:cNvSpPr>
            <a:spLocks noGrp="1"/>
          </p:cNvSpPr>
          <p:nvPr>
            <p:ph type="title"/>
          </p:nvPr>
        </p:nvSpPr>
        <p:spPr>
          <a:xfrm>
            <a:off x="457200" y="525005"/>
            <a:ext cx="8229600" cy="2230816"/>
          </a:xfrm>
          <a:prstGeom prst="rect">
            <a:avLst/>
          </a:prstGeom>
        </p:spPr>
        <p:txBody>
          <a:bodyPr>
            <a:normAutofit/>
          </a:bodyPr>
          <a:lstStyle>
            <a:lvl1pPr algn="ctr">
              <a:defRPr sz="4800"/>
            </a:lvl1pPr>
          </a:lstStyle>
          <a:p>
            <a:r>
              <a:rPr lang="en-US" dirty="0"/>
              <a:t>Click to edit Master title style</a:t>
            </a:r>
          </a:p>
        </p:txBody>
      </p:sp>
      <p:pic>
        <p:nvPicPr>
          <p:cNvPr id="3" name="Picture 2">
            <a:extLst>
              <a:ext uri="{FF2B5EF4-FFF2-40B4-BE49-F238E27FC236}">
                <a16:creationId xmlns:a16="http://schemas.microsoft.com/office/drawing/2014/main" id="{E4F72E4A-12BC-9B4A-9A32-AB4F4B3A5827}"/>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540677" y="3523509"/>
            <a:ext cx="2062646" cy="1094984"/>
          </a:xfrm>
          <a:prstGeom prst="rect">
            <a:avLst/>
          </a:prstGeom>
        </p:spPr>
      </p:pic>
    </p:spTree>
    <p:extLst>
      <p:ext uri="{BB962C8B-B14F-4D97-AF65-F5344CB8AC3E}">
        <p14:creationId xmlns:p14="http://schemas.microsoft.com/office/powerpoint/2010/main" val="26596270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Slide Number Placeholder 5"/>
          <p:cNvSpPr>
            <a:spLocks noGrp="1"/>
          </p:cNvSpPr>
          <p:nvPr>
            <p:ph type="sldNum" sz="quarter" idx="12"/>
          </p:nvPr>
        </p:nvSpPr>
        <p:spPr>
          <a:xfrm>
            <a:off x="8686800" y="111823"/>
            <a:ext cx="340855" cy="273844"/>
          </a:xfrm>
          <a:prstGeom prst="rect">
            <a:avLst/>
          </a:prstGeom>
        </p:spPr>
        <p:txBody>
          <a:bodyPr/>
          <a:lstStyle>
            <a:lvl1pPr>
              <a:defRPr sz="800" b="0" i="0">
                <a:latin typeface="Montserrat Regular"/>
                <a:cs typeface="Montserrat Regular"/>
              </a:defRPr>
            </a:lvl1pPr>
          </a:lstStyle>
          <a:p>
            <a:fld id="{AF88E988-FB04-AB4E-BE5A-59F242AF7F7A}" type="slidenum">
              <a:rPr lang="en-US" smtClean="0"/>
              <a:pPr/>
              <a:t>‹#›</a:t>
            </a:fld>
            <a:endParaRPr lang="en-US"/>
          </a:p>
        </p:txBody>
      </p:sp>
    </p:spTree>
    <p:extLst>
      <p:ext uri="{BB962C8B-B14F-4D97-AF65-F5344CB8AC3E}">
        <p14:creationId xmlns:p14="http://schemas.microsoft.com/office/powerpoint/2010/main" val="1993016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2"/>
          </p:nvPr>
        </p:nvSpPr>
        <p:spPr>
          <a:xfrm>
            <a:off x="8686800" y="111823"/>
            <a:ext cx="340855" cy="273844"/>
          </a:xfrm>
          <a:prstGeom prst="rect">
            <a:avLst/>
          </a:prstGeom>
        </p:spPr>
        <p:txBody>
          <a:bodyPr/>
          <a:lstStyle>
            <a:lvl1pPr>
              <a:defRPr sz="800" b="0" i="0">
                <a:latin typeface="Montserrat Regular"/>
                <a:cs typeface="Montserrat Regular"/>
              </a:defRPr>
            </a:lvl1pPr>
          </a:lstStyle>
          <a:p>
            <a:fld id="{AF88E988-FB04-AB4E-BE5A-59F242AF7F7A}" type="slidenum">
              <a:rPr lang="en-US" smtClean="0"/>
              <a:pPr/>
              <a:t>‹#›</a:t>
            </a:fld>
            <a:endParaRPr lang="en-US"/>
          </a:p>
        </p:txBody>
      </p:sp>
    </p:spTree>
    <p:extLst>
      <p:ext uri="{BB962C8B-B14F-4D97-AF65-F5344CB8AC3E}">
        <p14:creationId xmlns:p14="http://schemas.microsoft.com/office/powerpoint/2010/main" val="2777224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3_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613496"/>
          </a:xfrm>
        </p:spPr>
        <p:txBody>
          <a:bodyPr/>
          <a:lstStyle/>
          <a:p>
            <a:r>
              <a:rPr lang="en-US" dirty="0"/>
              <a:t>Click to edit Master title style</a:t>
            </a:r>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2"/>
          </p:nvPr>
        </p:nvSpPr>
        <p:spPr>
          <a:xfrm>
            <a:off x="8686800" y="111823"/>
            <a:ext cx="340855" cy="273844"/>
          </a:xfrm>
          <a:prstGeom prst="rect">
            <a:avLst/>
          </a:prstGeom>
        </p:spPr>
        <p:txBody>
          <a:bodyPr/>
          <a:lstStyle>
            <a:lvl1pPr>
              <a:defRPr sz="800" b="0" i="0">
                <a:latin typeface="Montserrat Regular"/>
                <a:cs typeface="Montserrat Regular"/>
              </a:defRPr>
            </a:lvl1pPr>
          </a:lstStyle>
          <a:p>
            <a:fld id="{AF88E988-FB04-AB4E-BE5A-59F242AF7F7A}" type="slidenum">
              <a:rPr lang="en-US" smtClean="0"/>
              <a:pPr/>
              <a:t>‹#›</a:t>
            </a:fld>
            <a:endParaRPr lang="en-US"/>
          </a:p>
        </p:txBody>
      </p:sp>
      <p:sp>
        <p:nvSpPr>
          <p:cNvPr id="5" name="Rectangle 4">
            <a:extLst>
              <a:ext uri="{FF2B5EF4-FFF2-40B4-BE49-F238E27FC236}">
                <a16:creationId xmlns:a16="http://schemas.microsoft.com/office/drawing/2014/main" id="{58401975-0561-C841-99BF-852F6F58819D}"/>
              </a:ext>
            </a:extLst>
          </p:cNvPr>
          <p:cNvSpPr/>
          <p:nvPr userDrawn="1"/>
        </p:nvSpPr>
        <p:spPr>
          <a:xfrm>
            <a:off x="0" y="964093"/>
            <a:ext cx="9144000" cy="91440"/>
          </a:xfrm>
          <a:prstGeom prst="rect">
            <a:avLst/>
          </a:prstGeom>
          <a:solidFill>
            <a:srgbClr val="00BEC8"/>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0948344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5_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613496"/>
          </a:xfrm>
        </p:spPr>
        <p:txBody>
          <a:bodyPr/>
          <a:lstStyle/>
          <a:p>
            <a:r>
              <a:rPr lang="en-US" dirty="0"/>
              <a:t>Click to edit Master title style</a:t>
            </a:r>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2"/>
          </p:nvPr>
        </p:nvSpPr>
        <p:spPr>
          <a:xfrm>
            <a:off x="8686800" y="111823"/>
            <a:ext cx="340855" cy="273844"/>
          </a:xfrm>
          <a:prstGeom prst="rect">
            <a:avLst/>
          </a:prstGeom>
        </p:spPr>
        <p:txBody>
          <a:bodyPr/>
          <a:lstStyle>
            <a:lvl1pPr>
              <a:defRPr sz="800" b="0" i="0">
                <a:latin typeface="Montserrat Regular"/>
                <a:cs typeface="Montserrat Regular"/>
              </a:defRPr>
            </a:lvl1pPr>
          </a:lstStyle>
          <a:p>
            <a:fld id="{AF88E988-FB04-AB4E-BE5A-59F242AF7F7A}" type="slidenum">
              <a:rPr lang="en-US" smtClean="0"/>
              <a:pPr/>
              <a:t>‹#›</a:t>
            </a:fld>
            <a:endParaRPr lang="en-US"/>
          </a:p>
        </p:txBody>
      </p:sp>
      <p:sp>
        <p:nvSpPr>
          <p:cNvPr id="5" name="Rectangle 4">
            <a:extLst>
              <a:ext uri="{FF2B5EF4-FFF2-40B4-BE49-F238E27FC236}">
                <a16:creationId xmlns:a16="http://schemas.microsoft.com/office/drawing/2014/main" id="{58401975-0561-C841-99BF-852F6F58819D}"/>
              </a:ext>
            </a:extLst>
          </p:cNvPr>
          <p:cNvSpPr/>
          <p:nvPr userDrawn="1"/>
        </p:nvSpPr>
        <p:spPr>
          <a:xfrm>
            <a:off x="0" y="4848797"/>
            <a:ext cx="9144000" cy="365760"/>
          </a:xfrm>
          <a:prstGeom prst="rect">
            <a:avLst/>
          </a:prstGeom>
          <a:solidFill>
            <a:srgbClr val="1E1E64"/>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8607440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2_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2"/>
          </p:nvPr>
        </p:nvSpPr>
        <p:spPr>
          <a:xfrm>
            <a:off x="8686800" y="111823"/>
            <a:ext cx="340855" cy="273844"/>
          </a:xfrm>
          <a:prstGeom prst="rect">
            <a:avLst/>
          </a:prstGeom>
        </p:spPr>
        <p:txBody>
          <a:bodyPr/>
          <a:lstStyle>
            <a:lvl1pPr>
              <a:defRPr sz="800" b="0" i="0">
                <a:latin typeface="Montserrat Regular"/>
                <a:cs typeface="Montserrat Regular"/>
              </a:defRPr>
            </a:lvl1pPr>
          </a:lstStyle>
          <a:p>
            <a:fld id="{AF88E988-FB04-AB4E-BE5A-59F242AF7F7A}" type="slidenum">
              <a:rPr lang="en-US" smtClean="0"/>
              <a:pPr/>
              <a:t>‹#›</a:t>
            </a:fld>
            <a:endParaRPr lang="en-US"/>
          </a:p>
        </p:txBody>
      </p:sp>
      <p:sp>
        <p:nvSpPr>
          <p:cNvPr id="5" name="Rectangle 4">
            <a:extLst>
              <a:ext uri="{FF2B5EF4-FFF2-40B4-BE49-F238E27FC236}">
                <a16:creationId xmlns:a16="http://schemas.microsoft.com/office/drawing/2014/main" id="{3EA79F72-2D66-DA4D-965D-7E2A238BDB75}"/>
              </a:ext>
            </a:extLst>
          </p:cNvPr>
          <p:cNvSpPr/>
          <p:nvPr userDrawn="1"/>
        </p:nvSpPr>
        <p:spPr>
          <a:xfrm>
            <a:off x="-1" y="203455"/>
            <a:ext cx="218661" cy="994172"/>
          </a:xfrm>
          <a:prstGeom prst="rect">
            <a:avLst/>
          </a:prstGeom>
          <a:solidFill>
            <a:srgbClr val="FF50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7172672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Photo Content">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0" y="0"/>
            <a:ext cx="4565650" cy="5143500"/>
          </a:xfrm>
        </p:spPr>
        <p:txBody>
          <a:bodyPr/>
          <a:lstStyle/>
          <a:p>
            <a:endParaRPr lang="en-US"/>
          </a:p>
        </p:txBody>
      </p:sp>
      <p:sp>
        <p:nvSpPr>
          <p:cNvPr id="2" name="Title 1"/>
          <p:cNvSpPr>
            <a:spLocks noGrp="1"/>
          </p:cNvSpPr>
          <p:nvPr>
            <p:ph type="title"/>
          </p:nvPr>
        </p:nvSpPr>
        <p:spPr>
          <a:xfrm>
            <a:off x="4876800" y="205978"/>
            <a:ext cx="3810000" cy="1620000"/>
          </a:xfrm>
        </p:spPr>
        <p:txBody>
          <a:bodyPr anchor="t" anchorCtr="0">
            <a:noAutofit/>
          </a:bodyPr>
          <a:lstStyle>
            <a:lvl1pPr>
              <a:spcBef>
                <a:spcPts val="1200"/>
              </a:spcBef>
              <a:defRPr sz="2400"/>
            </a:lvl1pPr>
          </a:lstStyle>
          <a:p>
            <a:r>
              <a:rPr lang="en-US"/>
              <a:t>Click to edit Master title style</a:t>
            </a:r>
          </a:p>
        </p:txBody>
      </p:sp>
      <p:sp>
        <p:nvSpPr>
          <p:cNvPr id="3" name="Content Placeholder 2"/>
          <p:cNvSpPr>
            <a:spLocks noGrp="1"/>
          </p:cNvSpPr>
          <p:nvPr>
            <p:ph idx="1"/>
          </p:nvPr>
        </p:nvSpPr>
        <p:spPr>
          <a:xfrm>
            <a:off x="4876800" y="1825978"/>
            <a:ext cx="3810000" cy="2768645"/>
          </a:xfrm>
        </p:spPr>
        <p:txBody>
          <a:bodyPr>
            <a:normAutofit/>
          </a:bodyPr>
          <a:lstStyle>
            <a:lvl1pPr marL="0" marR="0" indent="0" algn="l" defTabSz="457200" rtl="0" eaLnBrk="1" fontAlgn="auto" latinLnBrk="0" hangingPunct="1">
              <a:lnSpc>
                <a:spcPct val="110000"/>
              </a:lnSpc>
              <a:spcBef>
                <a:spcPts val="900"/>
              </a:spcBef>
              <a:spcAft>
                <a:spcPts val="0"/>
              </a:spcAft>
              <a:buClrTx/>
              <a:buSzTx/>
              <a:buFont typeface="Arial"/>
              <a:buNone/>
              <a:tabLst/>
              <a:defRPr sz="1600"/>
            </a:lvl1pPr>
            <a:lvl2pPr>
              <a:defRPr sz="1600"/>
            </a:lvl2pPr>
            <a:lvl3pPr>
              <a:defRPr sz="1600"/>
            </a:lvl3pPr>
            <a:lvl4pPr>
              <a:defRPr sz="1600"/>
            </a:lvl4pPr>
            <a:lvl5pPr>
              <a:defRPr sz="1600"/>
            </a:lvl5pPr>
          </a:lstStyle>
          <a:p>
            <a:pPr lvl="0"/>
            <a:r>
              <a:rPr lang="en-US" dirty="0"/>
              <a:t>Click to edit Master text styles</a:t>
            </a:r>
          </a:p>
        </p:txBody>
      </p:sp>
      <p:sp>
        <p:nvSpPr>
          <p:cNvPr id="7" name="Slide Number Placeholder 5"/>
          <p:cNvSpPr>
            <a:spLocks noGrp="1"/>
          </p:cNvSpPr>
          <p:nvPr>
            <p:ph type="sldNum" sz="quarter" idx="12"/>
          </p:nvPr>
        </p:nvSpPr>
        <p:spPr>
          <a:xfrm>
            <a:off x="8686800" y="111823"/>
            <a:ext cx="340855" cy="273844"/>
          </a:xfrm>
          <a:prstGeom prst="rect">
            <a:avLst/>
          </a:prstGeom>
        </p:spPr>
        <p:txBody>
          <a:bodyPr/>
          <a:lstStyle>
            <a:lvl1pPr>
              <a:defRPr sz="800" b="0" i="0">
                <a:solidFill>
                  <a:srgbClr val="1E1E64"/>
                </a:solidFill>
                <a:latin typeface="Montserrat Regular"/>
                <a:cs typeface="Montserrat Regular"/>
              </a:defRPr>
            </a:lvl1pPr>
          </a:lstStyle>
          <a:p>
            <a:fld id="{AF88E988-FB04-AB4E-BE5A-59F242AF7F7A}" type="slidenum">
              <a:rPr lang="en-US" smtClean="0"/>
              <a:pPr/>
              <a:t>‹#›</a:t>
            </a:fld>
            <a:endParaRPr lang="en-US"/>
          </a:p>
        </p:txBody>
      </p:sp>
    </p:spTree>
    <p:extLst>
      <p:ext uri="{BB962C8B-B14F-4D97-AF65-F5344CB8AC3E}">
        <p14:creationId xmlns:p14="http://schemas.microsoft.com/office/powerpoint/2010/main" val="15217635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_Photo Content">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4578350" y="0"/>
            <a:ext cx="4565650" cy="5143500"/>
          </a:xfrm>
        </p:spPr>
        <p:txBody>
          <a:bodyPr/>
          <a:lstStyle/>
          <a:p>
            <a:endParaRPr lang="en-US"/>
          </a:p>
        </p:txBody>
      </p:sp>
      <p:sp>
        <p:nvSpPr>
          <p:cNvPr id="2" name="Title 1"/>
          <p:cNvSpPr>
            <a:spLocks noGrp="1"/>
          </p:cNvSpPr>
          <p:nvPr>
            <p:ph type="title"/>
          </p:nvPr>
        </p:nvSpPr>
        <p:spPr>
          <a:xfrm>
            <a:off x="457200" y="205978"/>
            <a:ext cx="3810000" cy="1616471"/>
          </a:xfrm>
        </p:spPr>
        <p:txBody>
          <a:bodyPr anchor="t" anchorCtr="0">
            <a:noAutofit/>
          </a:bodyPr>
          <a:lstStyle>
            <a:lvl1pPr>
              <a:spcBef>
                <a:spcPts val="1200"/>
              </a:spcBef>
              <a:defRPr sz="2400"/>
            </a:lvl1pPr>
          </a:lstStyle>
          <a:p>
            <a:r>
              <a:rPr lang="en-US"/>
              <a:t>Click to edit Master title style</a:t>
            </a:r>
          </a:p>
        </p:txBody>
      </p:sp>
      <p:sp>
        <p:nvSpPr>
          <p:cNvPr id="3" name="Content Placeholder 2"/>
          <p:cNvSpPr>
            <a:spLocks noGrp="1"/>
          </p:cNvSpPr>
          <p:nvPr>
            <p:ph idx="1"/>
          </p:nvPr>
        </p:nvSpPr>
        <p:spPr>
          <a:xfrm>
            <a:off x="457200" y="1822449"/>
            <a:ext cx="3810000" cy="2772173"/>
          </a:xfrm>
        </p:spPr>
        <p:txBody>
          <a:bodyPr>
            <a:normAutofit/>
          </a:bodyPr>
          <a:lstStyle>
            <a:lvl1pPr>
              <a:spcBef>
                <a:spcPts val="900"/>
              </a:spcBef>
              <a:defRPr sz="1600"/>
            </a:lvl1pPr>
            <a:lvl2pPr>
              <a:defRPr sz="1600"/>
            </a:lvl2pPr>
            <a:lvl3pPr>
              <a:defRPr sz="1600"/>
            </a:lvl3pPr>
            <a:lvl4pPr>
              <a:defRPr sz="1600"/>
            </a:lvl4pPr>
            <a:lvl5pPr>
              <a:defRPr sz="1600"/>
            </a:lvl5pPr>
          </a:lstStyle>
          <a:p>
            <a:pPr lvl="0"/>
            <a:r>
              <a:rPr lang="en-US"/>
              <a:t>Click to edit Master text styles</a:t>
            </a:r>
          </a:p>
        </p:txBody>
      </p:sp>
      <p:sp>
        <p:nvSpPr>
          <p:cNvPr id="7" name="Slide Number Placeholder 5"/>
          <p:cNvSpPr>
            <a:spLocks noGrp="1"/>
          </p:cNvSpPr>
          <p:nvPr>
            <p:ph type="sldNum" sz="quarter" idx="12"/>
          </p:nvPr>
        </p:nvSpPr>
        <p:spPr>
          <a:xfrm>
            <a:off x="8686800" y="111823"/>
            <a:ext cx="340855" cy="273844"/>
          </a:xfrm>
          <a:prstGeom prst="rect">
            <a:avLst/>
          </a:prstGeom>
        </p:spPr>
        <p:txBody>
          <a:bodyPr/>
          <a:lstStyle>
            <a:lvl1pPr>
              <a:defRPr sz="800" b="0" i="0">
                <a:solidFill>
                  <a:srgbClr val="1E1E64"/>
                </a:solidFill>
                <a:latin typeface="Montserrat Regular"/>
                <a:cs typeface="Montserrat Regular"/>
              </a:defRPr>
            </a:lvl1pPr>
          </a:lstStyle>
          <a:p>
            <a:fld id="{AF88E988-FB04-AB4E-BE5A-59F242AF7F7A}" type="slidenum">
              <a:rPr lang="en-US" smtClean="0"/>
              <a:pPr/>
              <a:t>‹#›</a:t>
            </a:fld>
            <a:endParaRPr lang="en-US"/>
          </a:p>
        </p:txBody>
      </p:sp>
    </p:spTree>
    <p:extLst>
      <p:ext uri="{BB962C8B-B14F-4D97-AF65-F5344CB8AC3E}">
        <p14:creationId xmlns:p14="http://schemas.microsoft.com/office/powerpoint/2010/main" val="17988760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1_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5A84E98-83E5-F04A-AB06-8069E0F71669}"/>
              </a:ext>
            </a:extLst>
          </p:cNvPr>
          <p:cNvSpPr/>
          <p:nvPr userDrawn="1"/>
        </p:nvSpPr>
        <p:spPr>
          <a:xfrm>
            <a:off x="-1" y="0"/>
            <a:ext cx="3140766" cy="5143500"/>
          </a:xfrm>
          <a:prstGeom prst="rect">
            <a:avLst/>
          </a:prstGeom>
          <a:solidFill>
            <a:srgbClr val="1E1E6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52838" y="385667"/>
            <a:ext cx="2435087" cy="4208956"/>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3438938" y="385667"/>
            <a:ext cx="5247861" cy="4208956"/>
          </a:xfrm>
        </p:spPr>
        <p:txBody>
          <a:bodyPr/>
          <a:lstStyle>
            <a:lvl1pPr>
              <a:defRPr sz="2400"/>
            </a:lvl1pPr>
            <a:lvl2pPr>
              <a:defRPr sz="2000"/>
            </a:lvl2pPr>
            <a:lvl3pPr>
              <a:defRPr sz="1800"/>
            </a:lvl3pPr>
            <a:lvl4pPr>
              <a:defRPr sz="16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a:spLocks noGrp="1"/>
          </p:cNvSpPr>
          <p:nvPr>
            <p:ph type="sldNum" sz="quarter" idx="12"/>
          </p:nvPr>
        </p:nvSpPr>
        <p:spPr>
          <a:xfrm>
            <a:off x="8686800" y="111823"/>
            <a:ext cx="340855" cy="273844"/>
          </a:xfrm>
          <a:prstGeom prst="rect">
            <a:avLst/>
          </a:prstGeom>
        </p:spPr>
        <p:txBody>
          <a:bodyPr/>
          <a:lstStyle>
            <a:lvl1pPr>
              <a:defRPr sz="800" b="0" i="0">
                <a:latin typeface="Montserrat Regular"/>
                <a:cs typeface="Montserrat Regular"/>
              </a:defRPr>
            </a:lvl1pPr>
          </a:lstStyle>
          <a:p>
            <a:fld id="{AF88E988-FB04-AB4E-BE5A-59F242AF7F7A}" type="slidenum">
              <a:rPr lang="en-US" smtClean="0"/>
              <a:pPr/>
              <a:t>‹#›</a:t>
            </a:fld>
            <a:endParaRPr lang="en-US"/>
          </a:p>
        </p:txBody>
      </p:sp>
      <p:sp>
        <p:nvSpPr>
          <p:cNvPr id="6" name="Rectangle 5">
            <a:extLst>
              <a:ext uri="{FF2B5EF4-FFF2-40B4-BE49-F238E27FC236}">
                <a16:creationId xmlns:a16="http://schemas.microsoft.com/office/drawing/2014/main" id="{2C2AD89E-5FBB-304C-9751-52900B769141}"/>
              </a:ext>
            </a:extLst>
          </p:cNvPr>
          <p:cNvSpPr/>
          <p:nvPr userDrawn="1"/>
        </p:nvSpPr>
        <p:spPr>
          <a:xfrm>
            <a:off x="655981" y="0"/>
            <a:ext cx="1828800" cy="182880"/>
          </a:xfrm>
          <a:prstGeom prst="rect">
            <a:avLst/>
          </a:prstGeom>
          <a:solidFill>
            <a:srgbClr val="FF50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0869423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4_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5A84E98-83E5-F04A-AB06-8069E0F71669}"/>
              </a:ext>
            </a:extLst>
          </p:cNvPr>
          <p:cNvSpPr/>
          <p:nvPr userDrawn="1"/>
        </p:nvSpPr>
        <p:spPr>
          <a:xfrm>
            <a:off x="-1" y="0"/>
            <a:ext cx="3140766" cy="5143500"/>
          </a:xfrm>
          <a:prstGeom prst="rect">
            <a:avLst/>
          </a:prstGeom>
          <a:solidFill>
            <a:srgbClr val="1E1E6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52838" y="403586"/>
            <a:ext cx="2435087" cy="4208956"/>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3438938" y="385667"/>
            <a:ext cx="5247861" cy="4208956"/>
          </a:xfrm>
        </p:spPr>
        <p:txBody>
          <a:bodyPr/>
          <a:lstStyle>
            <a:lvl1pPr>
              <a:defRPr sz="2400"/>
            </a:lvl1pPr>
            <a:lvl2pPr>
              <a:defRPr sz="2000"/>
            </a:lvl2pPr>
            <a:lvl3pPr>
              <a:defRPr sz="1800"/>
            </a:lvl3pPr>
            <a:lvl4pPr>
              <a:defRPr sz="16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a:spLocks noGrp="1"/>
          </p:cNvSpPr>
          <p:nvPr>
            <p:ph type="sldNum" sz="quarter" idx="12"/>
          </p:nvPr>
        </p:nvSpPr>
        <p:spPr>
          <a:xfrm>
            <a:off x="8686800" y="111823"/>
            <a:ext cx="340855" cy="273844"/>
          </a:xfrm>
          <a:prstGeom prst="rect">
            <a:avLst/>
          </a:prstGeom>
        </p:spPr>
        <p:txBody>
          <a:bodyPr/>
          <a:lstStyle>
            <a:lvl1pPr>
              <a:defRPr sz="800" b="0" i="0">
                <a:latin typeface="Montserrat Regular"/>
                <a:cs typeface="Montserrat Regular"/>
              </a:defRPr>
            </a:lvl1pPr>
          </a:lstStyle>
          <a:p>
            <a:fld id="{AF88E988-FB04-AB4E-BE5A-59F242AF7F7A}" type="slidenum">
              <a:rPr lang="en-US" smtClean="0"/>
              <a:pPr/>
              <a:t>‹#›</a:t>
            </a:fld>
            <a:endParaRPr lang="en-US"/>
          </a:p>
        </p:txBody>
      </p:sp>
      <p:sp>
        <p:nvSpPr>
          <p:cNvPr id="6" name="Rectangle 5">
            <a:extLst>
              <a:ext uri="{FF2B5EF4-FFF2-40B4-BE49-F238E27FC236}">
                <a16:creationId xmlns:a16="http://schemas.microsoft.com/office/drawing/2014/main" id="{2C2AD89E-5FBB-304C-9751-52900B769141}"/>
              </a:ext>
            </a:extLst>
          </p:cNvPr>
          <p:cNvSpPr/>
          <p:nvPr userDrawn="1"/>
        </p:nvSpPr>
        <p:spPr>
          <a:xfrm>
            <a:off x="655981" y="1987"/>
            <a:ext cx="1828800" cy="182880"/>
          </a:xfrm>
          <a:prstGeom prst="rect">
            <a:avLst/>
          </a:prstGeom>
          <a:solidFill>
            <a:srgbClr val="00BEC8"/>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5254416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Photo Spread">
    <p:spTree>
      <p:nvGrpSpPr>
        <p:cNvPr id="1" name=""/>
        <p:cNvGrpSpPr/>
        <p:nvPr/>
      </p:nvGrpSpPr>
      <p:grpSpPr>
        <a:xfrm>
          <a:off x="0" y="0"/>
          <a:ext cx="0" cy="0"/>
          <a:chOff x="0" y="0"/>
          <a:chExt cx="0" cy="0"/>
        </a:xfrm>
      </p:grpSpPr>
      <p:sp>
        <p:nvSpPr>
          <p:cNvPr id="12" name="Picture Placeholder 4">
            <a:extLst>
              <a:ext uri="{FF2B5EF4-FFF2-40B4-BE49-F238E27FC236}">
                <a16:creationId xmlns:a16="http://schemas.microsoft.com/office/drawing/2014/main" id="{A2D2EE10-8589-6047-B785-B44039E1FE35}"/>
              </a:ext>
            </a:extLst>
          </p:cNvPr>
          <p:cNvSpPr>
            <a:spLocks noGrp="1"/>
          </p:cNvSpPr>
          <p:nvPr>
            <p:ph type="pic" sz="quarter" idx="14"/>
          </p:nvPr>
        </p:nvSpPr>
        <p:spPr>
          <a:xfrm>
            <a:off x="3016572" y="0"/>
            <a:ext cx="3306737" cy="2573792"/>
          </a:xfrm>
          <a:ln w="57150"/>
        </p:spPr>
        <p:style>
          <a:lnRef idx="2">
            <a:schemeClr val="dk1"/>
          </a:lnRef>
          <a:fillRef idx="1">
            <a:schemeClr val="lt1"/>
          </a:fillRef>
          <a:effectRef idx="0">
            <a:schemeClr val="dk1"/>
          </a:effectRef>
          <a:fontRef idx="minor">
            <a:schemeClr val="dk1"/>
          </a:fontRef>
        </p:style>
        <p:txBody>
          <a:bodyPr/>
          <a:lstStyle/>
          <a:p>
            <a:endParaRPr lang="en-US"/>
          </a:p>
        </p:txBody>
      </p:sp>
      <p:sp>
        <p:nvSpPr>
          <p:cNvPr id="3" name="Slide Number Placeholder 1">
            <a:extLst>
              <a:ext uri="{FF2B5EF4-FFF2-40B4-BE49-F238E27FC236}">
                <a16:creationId xmlns:a16="http://schemas.microsoft.com/office/drawing/2014/main" id="{1BDB0ADD-498D-484F-8AC2-02CFC6E9B063}"/>
              </a:ext>
            </a:extLst>
          </p:cNvPr>
          <p:cNvSpPr>
            <a:spLocks noGrp="1"/>
          </p:cNvSpPr>
          <p:nvPr>
            <p:ph type="sldNum" sz="quarter" idx="12"/>
          </p:nvPr>
        </p:nvSpPr>
        <p:spPr>
          <a:xfrm>
            <a:off x="8686800" y="111823"/>
            <a:ext cx="340855" cy="273844"/>
          </a:xfrm>
          <a:prstGeom prst="rect">
            <a:avLst/>
          </a:prstGeom>
        </p:spPr>
        <p:txBody>
          <a:bodyPr/>
          <a:lstStyle/>
          <a:p>
            <a:fld id="{AF88E988-FB04-AB4E-BE5A-59F242AF7F7A}" type="slidenum">
              <a:rPr lang="en-US" smtClean="0"/>
              <a:pPr/>
              <a:t>‹#›</a:t>
            </a:fld>
            <a:endParaRPr lang="en-US"/>
          </a:p>
        </p:txBody>
      </p:sp>
      <p:sp>
        <p:nvSpPr>
          <p:cNvPr id="11" name="Picture Placeholder 4">
            <a:extLst>
              <a:ext uri="{FF2B5EF4-FFF2-40B4-BE49-F238E27FC236}">
                <a16:creationId xmlns:a16="http://schemas.microsoft.com/office/drawing/2014/main" id="{72C995C2-26D7-4F4F-995F-E1EA47E8DB8A}"/>
              </a:ext>
            </a:extLst>
          </p:cNvPr>
          <p:cNvSpPr>
            <a:spLocks noGrp="1"/>
          </p:cNvSpPr>
          <p:nvPr>
            <p:ph type="pic" sz="quarter" idx="13"/>
          </p:nvPr>
        </p:nvSpPr>
        <p:spPr>
          <a:xfrm>
            <a:off x="-38053" y="0"/>
            <a:ext cx="3064337" cy="2566903"/>
          </a:xfrm>
          <a:ln w="57150"/>
        </p:spPr>
        <p:style>
          <a:lnRef idx="2">
            <a:schemeClr val="dk1"/>
          </a:lnRef>
          <a:fillRef idx="1">
            <a:schemeClr val="lt1"/>
          </a:fillRef>
          <a:effectRef idx="0">
            <a:schemeClr val="dk1"/>
          </a:effectRef>
          <a:fontRef idx="minor">
            <a:schemeClr val="dk1"/>
          </a:fontRef>
        </p:style>
        <p:txBody>
          <a:bodyPr/>
          <a:lstStyle/>
          <a:p>
            <a:endParaRPr lang="en-US" dirty="0"/>
          </a:p>
        </p:txBody>
      </p:sp>
      <p:sp>
        <p:nvSpPr>
          <p:cNvPr id="13" name="Picture Placeholder 4">
            <a:extLst>
              <a:ext uri="{FF2B5EF4-FFF2-40B4-BE49-F238E27FC236}">
                <a16:creationId xmlns:a16="http://schemas.microsoft.com/office/drawing/2014/main" id="{E5302E71-7890-C94C-84CE-AD2A363649BD}"/>
              </a:ext>
            </a:extLst>
          </p:cNvPr>
          <p:cNvSpPr>
            <a:spLocks noGrp="1"/>
          </p:cNvSpPr>
          <p:nvPr>
            <p:ph type="pic" sz="quarter" idx="15"/>
          </p:nvPr>
        </p:nvSpPr>
        <p:spPr>
          <a:xfrm>
            <a:off x="6080909" y="0"/>
            <a:ext cx="3093395" cy="2566903"/>
          </a:xfrm>
          <a:ln w="57150"/>
        </p:spPr>
        <p:style>
          <a:lnRef idx="2">
            <a:schemeClr val="dk1"/>
          </a:lnRef>
          <a:fillRef idx="1">
            <a:schemeClr val="lt1"/>
          </a:fillRef>
          <a:effectRef idx="0">
            <a:schemeClr val="dk1"/>
          </a:effectRef>
          <a:fontRef idx="minor">
            <a:schemeClr val="dk1"/>
          </a:fontRef>
        </p:style>
        <p:txBody>
          <a:bodyPr/>
          <a:lstStyle/>
          <a:p>
            <a:endParaRPr lang="en-US"/>
          </a:p>
        </p:txBody>
      </p:sp>
      <p:sp>
        <p:nvSpPr>
          <p:cNvPr id="17" name="Picture Placeholder 4">
            <a:extLst>
              <a:ext uri="{FF2B5EF4-FFF2-40B4-BE49-F238E27FC236}">
                <a16:creationId xmlns:a16="http://schemas.microsoft.com/office/drawing/2014/main" id="{34927FFB-964F-7449-8BFE-F1A248C463AC}"/>
              </a:ext>
            </a:extLst>
          </p:cNvPr>
          <p:cNvSpPr>
            <a:spLocks noGrp="1"/>
          </p:cNvSpPr>
          <p:nvPr>
            <p:ph type="pic" sz="quarter" idx="16"/>
          </p:nvPr>
        </p:nvSpPr>
        <p:spPr>
          <a:xfrm>
            <a:off x="3016572" y="2580681"/>
            <a:ext cx="3306737" cy="2573792"/>
          </a:xfrm>
          <a:ln w="57150"/>
        </p:spPr>
        <p:style>
          <a:lnRef idx="2">
            <a:schemeClr val="dk1"/>
          </a:lnRef>
          <a:fillRef idx="1">
            <a:schemeClr val="lt1"/>
          </a:fillRef>
          <a:effectRef idx="0">
            <a:schemeClr val="dk1"/>
          </a:effectRef>
          <a:fontRef idx="minor">
            <a:schemeClr val="dk1"/>
          </a:fontRef>
        </p:style>
        <p:txBody>
          <a:bodyPr/>
          <a:lstStyle/>
          <a:p>
            <a:endParaRPr lang="en-US"/>
          </a:p>
        </p:txBody>
      </p:sp>
      <p:sp>
        <p:nvSpPr>
          <p:cNvPr id="18" name="Picture Placeholder 4">
            <a:extLst>
              <a:ext uri="{FF2B5EF4-FFF2-40B4-BE49-F238E27FC236}">
                <a16:creationId xmlns:a16="http://schemas.microsoft.com/office/drawing/2014/main" id="{2151BDC8-A96E-CE4B-BC67-A336C20D4945}"/>
              </a:ext>
            </a:extLst>
          </p:cNvPr>
          <p:cNvSpPr>
            <a:spLocks noGrp="1"/>
          </p:cNvSpPr>
          <p:nvPr>
            <p:ph type="pic" sz="quarter" idx="17"/>
          </p:nvPr>
        </p:nvSpPr>
        <p:spPr>
          <a:xfrm>
            <a:off x="-38053" y="2580681"/>
            <a:ext cx="3064337" cy="2566903"/>
          </a:xfrm>
          <a:ln w="57150"/>
        </p:spPr>
        <p:style>
          <a:lnRef idx="2">
            <a:schemeClr val="dk1"/>
          </a:lnRef>
          <a:fillRef idx="1">
            <a:schemeClr val="lt1"/>
          </a:fillRef>
          <a:effectRef idx="0">
            <a:schemeClr val="dk1"/>
          </a:effectRef>
          <a:fontRef idx="minor">
            <a:schemeClr val="dk1"/>
          </a:fontRef>
        </p:style>
        <p:txBody>
          <a:bodyPr/>
          <a:lstStyle/>
          <a:p>
            <a:endParaRPr lang="en-US" dirty="0"/>
          </a:p>
        </p:txBody>
      </p:sp>
      <p:sp>
        <p:nvSpPr>
          <p:cNvPr id="19" name="Picture Placeholder 4">
            <a:extLst>
              <a:ext uri="{FF2B5EF4-FFF2-40B4-BE49-F238E27FC236}">
                <a16:creationId xmlns:a16="http://schemas.microsoft.com/office/drawing/2014/main" id="{515DB379-4BFD-C24F-8C46-F2F84AB2F127}"/>
              </a:ext>
            </a:extLst>
          </p:cNvPr>
          <p:cNvSpPr>
            <a:spLocks noGrp="1"/>
          </p:cNvSpPr>
          <p:nvPr>
            <p:ph type="pic" sz="quarter" idx="18"/>
          </p:nvPr>
        </p:nvSpPr>
        <p:spPr>
          <a:xfrm>
            <a:off x="6080909" y="2580681"/>
            <a:ext cx="3093395" cy="2566903"/>
          </a:xfrm>
          <a:ln w="57150"/>
        </p:spPr>
        <p:style>
          <a:lnRef idx="2">
            <a:schemeClr val="dk1"/>
          </a:lnRef>
          <a:fillRef idx="1">
            <a:schemeClr val="lt1"/>
          </a:fillRef>
          <a:effectRef idx="0">
            <a:schemeClr val="dk1"/>
          </a:effectRef>
          <a:fontRef idx="minor">
            <a:schemeClr val="dk1"/>
          </a:fontRef>
        </p:style>
        <p:txBody>
          <a:bodyPr/>
          <a:lstStyle/>
          <a:p>
            <a:endParaRPr lang="en-US"/>
          </a:p>
        </p:txBody>
      </p:sp>
      <p:sp>
        <p:nvSpPr>
          <p:cNvPr id="24" name="Text Placeholder 21">
            <a:extLst>
              <a:ext uri="{FF2B5EF4-FFF2-40B4-BE49-F238E27FC236}">
                <a16:creationId xmlns:a16="http://schemas.microsoft.com/office/drawing/2014/main" id="{57F33FF2-ED1C-504F-A4DA-8E73F7F55691}"/>
              </a:ext>
            </a:extLst>
          </p:cNvPr>
          <p:cNvSpPr>
            <a:spLocks noGrp="1"/>
          </p:cNvSpPr>
          <p:nvPr>
            <p:ph type="body" sz="quarter" idx="19"/>
          </p:nvPr>
        </p:nvSpPr>
        <p:spPr>
          <a:xfrm>
            <a:off x="2645474" y="1875431"/>
            <a:ext cx="3854450" cy="1374775"/>
          </a:xfrm>
          <a:solidFill>
            <a:srgbClr val="1E1E64"/>
          </a:solidFill>
        </p:spPr>
        <p:txBody>
          <a:bodyPr anchor="ctr" anchorCtr="0"/>
          <a:lstStyle>
            <a:lvl1pPr algn="ctr">
              <a:defRPr b="0" i="0">
                <a:latin typeface="Montserrat Medium" pitchFamily="2" charset="77"/>
              </a:defRPr>
            </a:lvl1pPr>
          </a:lstStyle>
          <a:p>
            <a:pPr lvl="0"/>
            <a:r>
              <a:rPr lang="en-US" dirty="0"/>
              <a:t>Click to edit Master text styles</a:t>
            </a:r>
          </a:p>
        </p:txBody>
      </p:sp>
    </p:spTree>
    <p:extLst>
      <p:ext uri="{BB962C8B-B14F-4D97-AF65-F5344CB8AC3E}">
        <p14:creationId xmlns:p14="http://schemas.microsoft.com/office/powerpoint/2010/main" val="1781906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SOM">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F01A290-25DB-DD41-A739-B2E9EE7F9A58}"/>
              </a:ext>
            </a:extLst>
          </p:cNvPr>
          <p:cNvSpPr>
            <a:spLocks noGrp="1"/>
          </p:cNvSpPr>
          <p:nvPr>
            <p:ph type="title"/>
          </p:nvPr>
        </p:nvSpPr>
        <p:spPr>
          <a:xfrm>
            <a:off x="457200" y="525005"/>
            <a:ext cx="8229600" cy="2230816"/>
          </a:xfrm>
          <a:prstGeom prst="rect">
            <a:avLst/>
          </a:prstGeom>
        </p:spPr>
        <p:txBody>
          <a:bodyPr>
            <a:normAutofit/>
          </a:bodyPr>
          <a:lstStyle>
            <a:lvl1pPr algn="ctr">
              <a:defRPr sz="4800"/>
            </a:lvl1pPr>
          </a:lstStyle>
          <a:p>
            <a:r>
              <a:rPr lang="en-US" dirty="0"/>
              <a:t>Click to edit Master title style</a:t>
            </a:r>
          </a:p>
        </p:txBody>
      </p:sp>
      <p:pic>
        <p:nvPicPr>
          <p:cNvPr id="3" name="Picture 2">
            <a:extLst>
              <a:ext uri="{FF2B5EF4-FFF2-40B4-BE49-F238E27FC236}">
                <a16:creationId xmlns:a16="http://schemas.microsoft.com/office/drawing/2014/main" id="{E4F72E4A-12BC-9B4A-9A32-AB4F4B3A5827}"/>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540677" y="3523509"/>
            <a:ext cx="2062646" cy="1094984"/>
          </a:xfrm>
          <a:prstGeom prst="rect">
            <a:avLst/>
          </a:prstGeom>
        </p:spPr>
      </p:pic>
    </p:spTree>
    <p:extLst>
      <p:ext uri="{BB962C8B-B14F-4D97-AF65-F5344CB8AC3E}">
        <p14:creationId xmlns:p14="http://schemas.microsoft.com/office/powerpoint/2010/main" val="4001667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Cover SOM">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F01A290-25DB-DD41-A739-B2E9EE7F9A58}"/>
              </a:ext>
            </a:extLst>
          </p:cNvPr>
          <p:cNvSpPr>
            <a:spLocks noGrp="1"/>
          </p:cNvSpPr>
          <p:nvPr>
            <p:ph type="title"/>
          </p:nvPr>
        </p:nvSpPr>
        <p:spPr>
          <a:xfrm>
            <a:off x="457200" y="525005"/>
            <a:ext cx="8229600" cy="2230816"/>
          </a:xfrm>
          <a:prstGeom prst="rect">
            <a:avLst/>
          </a:prstGeom>
        </p:spPr>
        <p:txBody>
          <a:bodyPr>
            <a:normAutofit/>
          </a:bodyPr>
          <a:lstStyle>
            <a:lvl1pPr algn="ctr">
              <a:defRPr sz="4800"/>
            </a:lvl1pPr>
          </a:lstStyle>
          <a:p>
            <a:r>
              <a:rPr lang="en-US" dirty="0"/>
              <a:t>Click to edit Master title style</a:t>
            </a:r>
          </a:p>
        </p:txBody>
      </p:sp>
      <p:pic>
        <p:nvPicPr>
          <p:cNvPr id="3" name="Picture 2">
            <a:extLst>
              <a:ext uri="{FF2B5EF4-FFF2-40B4-BE49-F238E27FC236}">
                <a16:creationId xmlns:a16="http://schemas.microsoft.com/office/drawing/2014/main" id="{E4F72E4A-12BC-9B4A-9A32-AB4F4B3A5827}"/>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540677" y="3523509"/>
            <a:ext cx="2062646" cy="1094985"/>
          </a:xfrm>
          <a:prstGeom prst="rect">
            <a:avLst/>
          </a:prstGeom>
        </p:spPr>
      </p:pic>
    </p:spTree>
    <p:extLst>
      <p:ext uri="{BB962C8B-B14F-4D97-AF65-F5344CB8AC3E}">
        <p14:creationId xmlns:p14="http://schemas.microsoft.com/office/powerpoint/2010/main" val="1838967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Cover SOM">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F01A290-25DB-DD41-A739-B2E9EE7F9A58}"/>
              </a:ext>
            </a:extLst>
          </p:cNvPr>
          <p:cNvSpPr>
            <a:spLocks noGrp="1"/>
          </p:cNvSpPr>
          <p:nvPr>
            <p:ph type="title"/>
          </p:nvPr>
        </p:nvSpPr>
        <p:spPr>
          <a:xfrm>
            <a:off x="457200" y="525005"/>
            <a:ext cx="8229600" cy="2230816"/>
          </a:xfrm>
          <a:prstGeom prst="rect">
            <a:avLst/>
          </a:prstGeom>
        </p:spPr>
        <p:txBody>
          <a:bodyPr>
            <a:normAutofit/>
          </a:bodyPr>
          <a:lstStyle>
            <a:lvl1pPr algn="ctr">
              <a:defRPr sz="4800"/>
            </a:lvl1pPr>
          </a:lstStyle>
          <a:p>
            <a:r>
              <a:rPr lang="en-US" dirty="0"/>
              <a:t>Click to edit Master title style</a:t>
            </a:r>
          </a:p>
        </p:txBody>
      </p:sp>
      <p:pic>
        <p:nvPicPr>
          <p:cNvPr id="3" name="Picture 2">
            <a:extLst>
              <a:ext uri="{FF2B5EF4-FFF2-40B4-BE49-F238E27FC236}">
                <a16:creationId xmlns:a16="http://schemas.microsoft.com/office/drawing/2014/main" id="{E4F72E4A-12BC-9B4A-9A32-AB4F4B3A5827}"/>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540677" y="3523509"/>
            <a:ext cx="2062646" cy="1094984"/>
          </a:xfrm>
          <a:prstGeom prst="rect">
            <a:avLst/>
          </a:prstGeom>
        </p:spPr>
      </p:pic>
    </p:spTree>
    <p:extLst>
      <p:ext uri="{BB962C8B-B14F-4D97-AF65-F5344CB8AC3E}">
        <p14:creationId xmlns:p14="http://schemas.microsoft.com/office/powerpoint/2010/main" val="678711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59EAA-16A1-FA47-B4BD-7D636DA5E7A8}"/>
              </a:ext>
            </a:extLst>
          </p:cNvPr>
          <p:cNvSpPr>
            <a:spLocks noGrp="1"/>
          </p:cNvSpPr>
          <p:nvPr>
            <p:ph type="title"/>
          </p:nvPr>
        </p:nvSpPr>
        <p:spPr/>
        <p:txBody>
          <a:bodyPr/>
          <a:lstStyle/>
          <a:p>
            <a:r>
              <a:rPr lang="en-US"/>
              <a:t>Click to edit Master title style</a:t>
            </a:r>
          </a:p>
        </p:txBody>
      </p:sp>
      <p:sp>
        <p:nvSpPr>
          <p:cNvPr id="4" name="Slide Number Placeholder 5">
            <a:extLst>
              <a:ext uri="{FF2B5EF4-FFF2-40B4-BE49-F238E27FC236}">
                <a16:creationId xmlns:a16="http://schemas.microsoft.com/office/drawing/2014/main" id="{54A79B3C-55B2-2744-BCA3-583F8D9CB7DE}"/>
              </a:ext>
            </a:extLst>
          </p:cNvPr>
          <p:cNvSpPr>
            <a:spLocks noGrp="1"/>
          </p:cNvSpPr>
          <p:nvPr>
            <p:ph type="sldNum" sz="quarter" idx="12"/>
          </p:nvPr>
        </p:nvSpPr>
        <p:spPr>
          <a:xfrm>
            <a:off x="8686800" y="111823"/>
            <a:ext cx="340855" cy="273844"/>
          </a:xfrm>
          <a:prstGeom prst="rect">
            <a:avLst/>
          </a:prstGeom>
        </p:spPr>
        <p:txBody>
          <a:bodyPr/>
          <a:lstStyle>
            <a:lvl1pPr>
              <a:defRPr sz="800" b="0" i="0">
                <a:solidFill>
                  <a:srgbClr val="FFFFFF"/>
                </a:solidFill>
                <a:latin typeface="Montserrat Regular"/>
                <a:cs typeface="Montserrat Regular"/>
              </a:defRPr>
            </a:lvl1pPr>
          </a:lstStyle>
          <a:p>
            <a:fld id="{AF88E988-FB04-AB4E-BE5A-59F242AF7F7A}" type="slidenum">
              <a:rPr lang="en-US" smtClean="0"/>
              <a:pPr/>
              <a:t>‹#›</a:t>
            </a:fld>
            <a:endParaRPr lang="en-US"/>
          </a:p>
        </p:txBody>
      </p:sp>
    </p:spTree>
    <p:extLst>
      <p:ext uri="{BB962C8B-B14F-4D97-AF65-F5344CB8AC3E}">
        <p14:creationId xmlns:p14="http://schemas.microsoft.com/office/powerpoint/2010/main" val="1655371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2"/>
          </p:nvPr>
        </p:nvSpPr>
        <p:spPr>
          <a:xfrm>
            <a:off x="8686800" y="111823"/>
            <a:ext cx="340855" cy="273844"/>
          </a:xfrm>
          <a:prstGeom prst="rect">
            <a:avLst/>
          </a:prstGeom>
        </p:spPr>
        <p:txBody>
          <a:bodyPr/>
          <a:lstStyle>
            <a:lvl1pPr>
              <a:defRPr sz="800" b="0" i="0">
                <a:solidFill>
                  <a:srgbClr val="FFFFFF"/>
                </a:solidFill>
                <a:latin typeface="Montserrat Regular"/>
                <a:cs typeface="Montserrat Regular"/>
              </a:defRPr>
            </a:lvl1pPr>
          </a:lstStyle>
          <a:p>
            <a:fld id="{AF88E988-FB04-AB4E-BE5A-59F242AF7F7A}" type="slidenum">
              <a:rPr lang="en-US" smtClean="0"/>
              <a:pPr/>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2"/>
          </p:nvPr>
        </p:nvSpPr>
        <p:spPr>
          <a:xfrm>
            <a:off x="8686800" y="111823"/>
            <a:ext cx="340855" cy="273844"/>
          </a:xfrm>
          <a:prstGeom prst="rect">
            <a:avLst/>
          </a:prstGeom>
        </p:spPr>
        <p:txBody>
          <a:bodyPr/>
          <a:lstStyle>
            <a:lvl1pPr>
              <a:defRPr sz="800" b="0" i="0">
                <a:solidFill>
                  <a:srgbClr val="FFFFFF"/>
                </a:solidFill>
                <a:latin typeface="Montserrat Regular"/>
                <a:cs typeface="Montserrat Regular"/>
              </a:defRPr>
            </a:lvl1pPr>
          </a:lstStyle>
          <a:p>
            <a:fld id="{AF88E988-FB04-AB4E-BE5A-59F242AF7F7A}" type="slidenum">
              <a:rPr lang="en-US" smtClean="0"/>
              <a:pPr/>
              <a:t>‹#›</a:t>
            </a:fld>
            <a:endParaRPr lang="en-US"/>
          </a:p>
        </p:txBody>
      </p:sp>
      <p:sp>
        <p:nvSpPr>
          <p:cNvPr id="5" name="Rectangle 4">
            <a:extLst>
              <a:ext uri="{FF2B5EF4-FFF2-40B4-BE49-F238E27FC236}">
                <a16:creationId xmlns:a16="http://schemas.microsoft.com/office/drawing/2014/main" id="{B5AB1144-BB58-1B40-9986-237F5E548280}"/>
              </a:ext>
            </a:extLst>
          </p:cNvPr>
          <p:cNvSpPr/>
          <p:nvPr userDrawn="1"/>
        </p:nvSpPr>
        <p:spPr>
          <a:xfrm>
            <a:off x="-1" y="203455"/>
            <a:ext cx="218661" cy="994172"/>
          </a:xfrm>
          <a:prstGeom prst="rect">
            <a:avLst/>
          </a:prstGeom>
          <a:solidFill>
            <a:srgbClr val="FF50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411888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atement">
    <p:spTree>
      <p:nvGrpSpPr>
        <p:cNvPr id="1" name=""/>
        <p:cNvGrpSpPr/>
        <p:nvPr/>
      </p:nvGrpSpPr>
      <p:grpSpPr>
        <a:xfrm>
          <a:off x="0" y="0"/>
          <a:ext cx="0" cy="0"/>
          <a:chOff x="0" y="0"/>
          <a:chExt cx="0" cy="0"/>
        </a:xfrm>
      </p:grpSpPr>
      <p:sp>
        <p:nvSpPr>
          <p:cNvPr id="2" name="Title 1"/>
          <p:cNvSpPr>
            <a:spLocks noGrp="1"/>
          </p:cNvSpPr>
          <p:nvPr>
            <p:ph type="ctrTitle"/>
          </p:nvPr>
        </p:nvSpPr>
        <p:spPr>
          <a:xfrm>
            <a:off x="616762" y="416162"/>
            <a:ext cx="7910477" cy="3933588"/>
          </a:xfrm>
        </p:spPr>
        <p:txBody>
          <a:bodyPr anchor="ctr" anchorCtr="0"/>
          <a:lstStyle>
            <a:lvl1pPr algn="ctr">
              <a:defRPr/>
            </a:lvl1pPr>
          </a:lstStyle>
          <a:p>
            <a:r>
              <a:rPr lang="en-US"/>
              <a:t>Click to edit Master title style</a:t>
            </a:r>
          </a:p>
        </p:txBody>
      </p:sp>
      <p:sp>
        <p:nvSpPr>
          <p:cNvPr id="7" name="Slide Number Placeholder 5"/>
          <p:cNvSpPr>
            <a:spLocks noGrp="1"/>
          </p:cNvSpPr>
          <p:nvPr>
            <p:ph type="sldNum" sz="quarter" idx="12"/>
          </p:nvPr>
        </p:nvSpPr>
        <p:spPr>
          <a:xfrm>
            <a:off x="8686800" y="111823"/>
            <a:ext cx="340855" cy="273844"/>
          </a:xfrm>
          <a:prstGeom prst="rect">
            <a:avLst/>
          </a:prstGeom>
        </p:spPr>
        <p:txBody>
          <a:bodyPr/>
          <a:lstStyle>
            <a:lvl1pPr>
              <a:defRPr sz="800" b="0" i="0">
                <a:solidFill>
                  <a:srgbClr val="FFFFFF"/>
                </a:solidFill>
                <a:latin typeface="Montserrat Regular"/>
                <a:cs typeface="Montserrat Regular"/>
              </a:defRPr>
            </a:lvl1pPr>
          </a:lstStyle>
          <a:p>
            <a:fld id="{AF88E988-FB04-AB4E-BE5A-59F242AF7F7A}" type="slidenum">
              <a:rPr lang="en-US" smtClean="0"/>
              <a:pPr/>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theme" Target="../theme/theme3.xml"/><Relationship Id="rId4" Type="http://schemas.openxmlformats.org/officeDocument/2006/relationships/slideLayout" Target="../slideLayouts/slideLayout1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theme" Target="../theme/theme4.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E1E6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506" r:id="rId1"/>
    <p:sldLayoutId id="2147493530" r:id="rId2"/>
    <p:sldLayoutId id="2147493531" r:id="rId3"/>
    <p:sldLayoutId id="2147493532" r:id="rId4"/>
    <p:sldLayoutId id="2147493533" r:id="rId5"/>
    <p:sldLayoutId id="2147493508" r:id="rId6"/>
    <p:sldLayoutId id="2147493457" r:id="rId7"/>
    <p:sldLayoutId id="2147493522" r:id="rId8"/>
    <p:sldLayoutId id="2147493456" r:id="rId9"/>
    <p:sldLayoutId id="2147493519" r:id="rId10"/>
    <p:sldLayoutId id="2147493521" r:id="rId11"/>
  </p:sldLayoutIdLst>
  <p:hf hdr="0" ftr="0" dt="0"/>
  <p:txStyles>
    <p:titleStyle>
      <a:lvl1pPr algn="l" defTabSz="457200" rtl="0" eaLnBrk="1" latinLnBrk="0" hangingPunct="1">
        <a:spcBef>
          <a:spcPct val="0"/>
        </a:spcBef>
        <a:buNone/>
        <a:defRPr sz="3000" b="0" i="0" kern="1200">
          <a:solidFill>
            <a:schemeClr val="bg1"/>
          </a:solidFill>
          <a:latin typeface="Montserrat Medium"/>
          <a:ea typeface="+mj-ea"/>
          <a:cs typeface="Montserrat Medium"/>
        </a:defRPr>
      </a:lvl1pPr>
    </p:titleStyle>
    <p:bodyStyle>
      <a:lvl1pPr marL="0" indent="0" algn="l" defTabSz="457200" rtl="0" eaLnBrk="1" latinLnBrk="0" hangingPunct="1">
        <a:spcBef>
          <a:spcPct val="20000"/>
        </a:spcBef>
        <a:buFont typeface="Arial"/>
        <a:buNone/>
        <a:defRPr sz="2400" b="0" i="0" kern="1200">
          <a:solidFill>
            <a:srgbClr val="FFFFFF"/>
          </a:solidFill>
          <a:latin typeface="Montserrat Regular"/>
          <a:ea typeface="+mn-ea"/>
          <a:cs typeface="Montserrat Regular"/>
        </a:defRPr>
      </a:lvl1pPr>
      <a:lvl2pPr marL="457200" indent="0" algn="l" defTabSz="457200" rtl="0" eaLnBrk="1" latinLnBrk="0" hangingPunct="1">
        <a:spcBef>
          <a:spcPct val="20000"/>
        </a:spcBef>
        <a:buFont typeface="Arial"/>
        <a:buNone/>
        <a:defRPr sz="2000" b="0" i="0" kern="1200">
          <a:solidFill>
            <a:srgbClr val="FFFFFF"/>
          </a:solidFill>
          <a:latin typeface="Montserrat Regular"/>
          <a:ea typeface="+mn-ea"/>
          <a:cs typeface="Montserrat Regular"/>
        </a:defRPr>
      </a:lvl2pPr>
      <a:lvl3pPr marL="914400" indent="0" algn="l" defTabSz="457200" rtl="0" eaLnBrk="1" latinLnBrk="0" hangingPunct="1">
        <a:spcBef>
          <a:spcPct val="20000"/>
        </a:spcBef>
        <a:buFont typeface="Arial"/>
        <a:buNone/>
        <a:defRPr sz="1800" b="0" i="0" kern="1200">
          <a:solidFill>
            <a:srgbClr val="FFFFFF"/>
          </a:solidFill>
          <a:latin typeface="Montserrat Regular"/>
          <a:ea typeface="+mn-ea"/>
          <a:cs typeface="Montserrat Regular"/>
        </a:defRPr>
      </a:lvl3pPr>
      <a:lvl4pPr marL="1371600" indent="0" algn="l" defTabSz="457200" rtl="0" eaLnBrk="1" latinLnBrk="0" hangingPunct="1">
        <a:spcBef>
          <a:spcPct val="20000"/>
        </a:spcBef>
        <a:buFont typeface="Arial"/>
        <a:buNone/>
        <a:defRPr sz="1600" b="0" i="0" kern="1200">
          <a:solidFill>
            <a:srgbClr val="FFFFFF"/>
          </a:solidFill>
          <a:latin typeface="Montserrat Regular"/>
          <a:ea typeface="+mn-ea"/>
          <a:cs typeface="Montserrat Regular"/>
        </a:defRPr>
      </a:lvl4pPr>
      <a:lvl5pPr marL="1828800" indent="0" algn="l" defTabSz="457200" rtl="0" eaLnBrk="1" latinLnBrk="0" hangingPunct="1">
        <a:spcBef>
          <a:spcPct val="20000"/>
        </a:spcBef>
        <a:buFont typeface="Arial"/>
        <a:buNone/>
        <a:defRPr sz="1400" b="0" i="0" kern="1200">
          <a:solidFill>
            <a:srgbClr val="FFFFFF"/>
          </a:solidFill>
          <a:latin typeface="Montserrat Regular"/>
          <a:ea typeface="+mn-ea"/>
          <a:cs typeface="Montserrat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BEC8">
            <a:alpha val="45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t" anchorCtr="0">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24230072"/>
      </p:ext>
    </p:extLst>
  </p:cSld>
  <p:clrMap bg1="lt1" tx1="dk1" bg2="lt2" tx2="dk2" accent1="accent1" accent2="accent2" accent3="accent3" accent4="accent4" accent5="accent5" accent6="accent6" hlink="hlink" folHlink="folHlink"/>
  <p:sldLayoutIdLst>
    <p:sldLayoutId id="2147493481" r:id="rId1"/>
    <p:sldLayoutId id="2147493514" r:id="rId2"/>
    <p:sldLayoutId id="2147493469" r:id="rId3"/>
    <p:sldLayoutId id="2147493468" r:id="rId4"/>
  </p:sldLayoutIdLst>
  <p:hf hdr="0" ftr="0" dt="0"/>
  <p:txStyles>
    <p:titleStyle>
      <a:lvl1pPr algn="l" defTabSz="457200" rtl="0" eaLnBrk="1" latinLnBrk="0" hangingPunct="1">
        <a:spcBef>
          <a:spcPct val="0"/>
        </a:spcBef>
        <a:buNone/>
        <a:defRPr sz="3000" b="0" i="0" kern="1200">
          <a:solidFill>
            <a:srgbClr val="1E1E64"/>
          </a:solidFill>
          <a:latin typeface="Montserrat Medium"/>
          <a:ea typeface="+mj-ea"/>
          <a:cs typeface="Montserrat Medium"/>
        </a:defRPr>
      </a:lvl1pPr>
    </p:titleStyle>
    <p:bodyStyle>
      <a:lvl1pPr marL="0" indent="0" algn="l" defTabSz="457200" rtl="0" eaLnBrk="1" latinLnBrk="0" hangingPunct="1">
        <a:spcBef>
          <a:spcPct val="20000"/>
        </a:spcBef>
        <a:buFont typeface="Arial"/>
        <a:buNone/>
        <a:defRPr sz="2400" b="0" i="0" kern="1200">
          <a:solidFill>
            <a:srgbClr val="1E1E64"/>
          </a:solidFill>
          <a:latin typeface="Montserrat Regular"/>
          <a:ea typeface="+mn-ea"/>
          <a:cs typeface="Montserrat Regular"/>
        </a:defRPr>
      </a:lvl1pPr>
      <a:lvl2pPr marL="457200" indent="0" algn="l" defTabSz="457200" rtl="0" eaLnBrk="1" latinLnBrk="0" hangingPunct="1">
        <a:spcBef>
          <a:spcPct val="20000"/>
        </a:spcBef>
        <a:buFont typeface="Arial"/>
        <a:buNone/>
        <a:defRPr sz="2000" b="0" i="0" kern="1200">
          <a:solidFill>
            <a:srgbClr val="1E1E64"/>
          </a:solidFill>
          <a:latin typeface="Montserrat Regular"/>
          <a:ea typeface="+mn-ea"/>
          <a:cs typeface="Montserrat Regular"/>
        </a:defRPr>
      </a:lvl2pPr>
      <a:lvl3pPr marL="914400" indent="0" algn="l" defTabSz="457200" rtl="0" eaLnBrk="1" latinLnBrk="0" hangingPunct="1">
        <a:spcBef>
          <a:spcPct val="20000"/>
        </a:spcBef>
        <a:buFont typeface="Arial"/>
        <a:buNone/>
        <a:defRPr sz="1800" b="0" i="0" kern="1200">
          <a:solidFill>
            <a:srgbClr val="1E1E64"/>
          </a:solidFill>
          <a:latin typeface="Montserrat Regular"/>
          <a:ea typeface="+mn-ea"/>
          <a:cs typeface="Montserrat Regular"/>
        </a:defRPr>
      </a:lvl3pPr>
      <a:lvl4pPr marL="1371600" indent="0" algn="l" defTabSz="457200" rtl="0" eaLnBrk="1" latinLnBrk="0" hangingPunct="1">
        <a:spcBef>
          <a:spcPct val="20000"/>
        </a:spcBef>
        <a:buFont typeface="Arial"/>
        <a:buNone/>
        <a:defRPr sz="1600" b="0" i="0" kern="1200">
          <a:solidFill>
            <a:srgbClr val="1E1E64"/>
          </a:solidFill>
          <a:latin typeface="Montserrat Regular"/>
          <a:ea typeface="+mn-ea"/>
          <a:cs typeface="Montserrat Regular"/>
        </a:defRPr>
      </a:lvl4pPr>
      <a:lvl5pPr marL="1828800" indent="0" algn="l" defTabSz="457200" rtl="0" eaLnBrk="1" latinLnBrk="0" hangingPunct="1">
        <a:spcBef>
          <a:spcPct val="20000"/>
        </a:spcBef>
        <a:buFont typeface="Arial"/>
        <a:buNone/>
        <a:defRPr sz="1400" b="0" i="0" kern="1200">
          <a:solidFill>
            <a:srgbClr val="1E1E64"/>
          </a:solidFill>
          <a:latin typeface="Montserrat Regular"/>
          <a:ea typeface="+mn-ea"/>
          <a:cs typeface="Montserrat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0BEC8"/>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t" anchorCtr="0">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98273232"/>
      </p:ext>
    </p:extLst>
  </p:cSld>
  <p:clrMap bg1="lt1" tx1="dk1" bg2="lt2" tx2="dk2" accent1="accent1" accent2="accent2" accent3="accent3" accent4="accent4" accent5="accent5" accent6="accent6" hlink="hlink" folHlink="folHlink"/>
  <p:sldLayoutIdLst>
    <p:sldLayoutId id="2147493482" r:id="rId1"/>
    <p:sldLayoutId id="2147493515" r:id="rId2"/>
    <p:sldLayoutId id="2147493478" r:id="rId3"/>
    <p:sldLayoutId id="2147493479" r:id="rId4"/>
  </p:sldLayoutIdLst>
  <p:hf hdr="0" ftr="0" dt="0"/>
  <p:txStyles>
    <p:titleStyle>
      <a:lvl1pPr algn="l" defTabSz="457200" rtl="0" eaLnBrk="1" latinLnBrk="0" hangingPunct="1">
        <a:spcBef>
          <a:spcPct val="0"/>
        </a:spcBef>
        <a:buNone/>
        <a:defRPr sz="3000" b="0" i="0" kern="1200">
          <a:solidFill>
            <a:srgbClr val="1E1E64"/>
          </a:solidFill>
          <a:latin typeface="Montserrat Medium"/>
          <a:ea typeface="+mj-ea"/>
          <a:cs typeface="Montserrat Medium"/>
        </a:defRPr>
      </a:lvl1pPr>
    </p:titleStyle>
    <p:bodyStyle>
      <a:lvl1pPr marL="0" indent="0" algn="l" defTabSz="457200" rtl="0" eaLnBrk="1" latinLnBrk="0" hangingPunct="1">
        <a:spcBef>
          <a:spcPct val="20000"/>
        </a:spcBef>
        <a:buFont typeface="Arial"/>
        <a:buNone/>
        <a:defRPr sz="2400" b="0" i="0" kern="1200">
          <a:solidFill>
            <a:srgbClr val="1E1E64"/>
          </a:solidFill>
          <a:latin typeface="Montserrat Regular"/>
          <a:ea typeface="+mn-ea"/>
          <a:cs typeface="Montserrat Regular"/>
        </a:defRPr>
      </a:lvl1pPr>
      <a:lvl2pPr marL="457200" indent="0" algn="l" defTabSz="457200" rtl="0" eaLnBrk="1" latinLnBrk="0" hangingPunct="1">
        <a:spcBef>
          <a:spcPct val="20000"/>
        </a:spcBef>
        <a:buFont typeface="Arial"/>
        <a:buNone/>
        <a:defRPr sz="2000" b="0" i="0" kern="1200">
          <a:solidFill>
            <a:srgbClr val="1E1E64"/>
          </a:solidFill>
          <a:latin typeface="Montserrat Regular"/>
          <a:ea typeface="+mn-ea"/>
          <a:cs typeface="Montserrat Regular"/>
        </a:defRPr>
      </a:lvl2pPr>
      <a:lvl3pPr marL="914400" indent="0" algn="l" defTabSz="457200" rtl="0" eaLnBrk="1" latinLnBrk="0" hangingPunct="1">
        <a:spcBef>
          <a:spcPct val="20000"/>
        </a:spcBef>
        <a:buFont typeface="Arial"/>
        <a:buNone/>
        <a:defRPr sz="1800" b="0" i="0" kern="1200">
          <a:solidFill>
            <a:srgbClr val="1E1E64"/>
          </a:solidFill>
          <a:latin typeface="Montserrat Regular"/>
          <a:ea typeface="+mn-ea"/>
          <a:cs typeface="Montserrat Regular"/>
        </a:defRPr>
      </a:lvl3pPr>
      <a:lvl4pPr marL="1371600" indent="0" algn="l" defTabSz="457200" rtl="0" eaLnBrk="1" latinLnBrk="0" hangingPunct="1">
        <a:spcBef>
          <a:spcPct val="20000"/>
        </a:spcBef>
        <a:buFont typeface="Arial"/>
        <a:buNone/>
        <a:defRPr sz="1600" b="0" i="0" kern="1200">
          <a:solidFill>
            <a:srgbClr val="1E1E64"/>
          </a:solidFill>
          <a:latin typeface="Montserrat Regular"/>
          <a:ea typeface="+mn-ea"/>
          <a:cs typeface="Montserrat Regular"/>
        </a:defRPr>
      </a:lvl4pPr>
      <a:lvl5pPr marL="1828800" indent="0" algn="l" defTabSz="457200" rtl="0" eaLnBrk="1" latinLnBrk="0" hangingPunct="1">
        <a:spcBef>
          <a:spcPct val="20000"/>
        </a:spcBef>
        <a:buFont typeface="Arial"/>
        <a:buNone/>
        <a:defRPr sz="1400" b="0" i="0" kern="1200">
          <a:solidFill>
            <a:srgbClr val="1E1E64"/>
          </a:solidFill>
          <a:latin typeface="Montserrat Regular"/>
          <a:ea typeface="+mn-ea"/>
          <a:cs typeface="Montserrat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994172"/>
          </a:xfrm>
          <a:prstGeom prst="rect">
            <a:avLst/>
          </a:prstGeom>
        </p:spPr>
        <p:txBody>
          <a:bodyPr vert="horz" lIns="91440" tIns="45720" rIns="91440" bIns="45720" rtlCol="0" anchor="t" anchorCtr="0">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73242431"/>
      </p:ext>
    </p:extLst>
  </p:cSld>
  <p:clrMap bg1="lt1" tx1="dk1" bg2="lt2" tx2="dk2" accent1="accent1" accent2="accent2" accent3="accent3" accent4="accent4" accent5="accent5" accent6="accent6" hlink="hlink" folHlink="folHlink"/>
  <p:sldLayoutIdLst>
    <p:sldLayoutId id="2147493473" r:id="rId1"/>
    <p:sldLayoutId id="2147493472" r:id="rId2"/>
    <p:sldLayoutId id="2147493518" r:id="rId3"/>
    <p:sldLayoutId id="2147493523" r:id="rId4"/>
    <p:sldLayoutId id="2147493517" r:id="rId5"/>
    <p:sldLayoutId id="2147493524" r:id="rId6"/>
    <p:sldLayoutId id="2147493525" r:id="rId7"/>
    <p:sldLayoutId id="2147493516" r:id="rId8"/>
    <p:sldLayoutId id="2147493520" r:id="rId9"/>
    <p:sldLayoutId id="2147493509" r:id="rId10"/>
  </p:sldLayoutIdLst>
  <p:hf hdr="0" ftr="0" dt="0"/>
  <p:txStyles>
    <p:titleStyle>
      <a:lvl1pPr algn="l" defTabSz="457200" rtl="0" eaLnBrk="1" latinLnBrk="0" hangingPunct="1">
        <a:spcBef>
          <a:spcPct val="0"/>
        </a:spcBef>
        <a:buNone/>
        <a:defRPr sz="3000" b="0" i="0" kern="1200">
          <a:solidFill>
            <a:srgbClr val="1E1E64"/>
          </a:solidFill>
          <a:latin typeface="Montserrat Medium"/>
          <a:ea typeface="+mj-ea"/>
          <a:cs typeface="Montserrat Medium"/>
        </a:defRPr>
      </a:lvl1pPr>
    </p:titleStyle>
    <p:bodyStyle>
      <a:lvl1pPr marL="0" indent="0" algn="l" defTabSz="457200" rtl="0" eaLnBrk="1" latinLnBrk="0" hangingPunct="1">
        <a:spcBef>
          <a:spcPct val="20000"/>
        </a:spcBef>
        <a:buFont typeface="Arial"/>
        <a:buNone/>
        <a:defRPr sz="2400" b="0" i="0" kern="1200">
          <a:solidFill>
            <a:srgbClr val="1E1E64"/>
          </a:solidFill>
          <a:latin typeface="Montserrat Regular"/>
          <a:ea typeface="+mn-ea"/>
          <a:cs typeface="Montserrat Regular"/>
        </a:defRPr>
      </a:lvl1pPr>
      <a:lvl2pPr marL="457200" indent="0" algn="l" defTabSz="457200" rtl="0" eaLnBrk="1" latinLnBrk="0" hangingPunct="1">
        <a:spcBef>
          <a:spcPct val="20000"/>
        </a:spcBef>
        <a:buFont typeface="Arial"/>
        <a:buNone/>
        <a:defRPr sz="2000" b="0" i="0" kern="1200">
          <a:solidFill>
            <a:srgbClr val="1E1E64"/>
          </a:solidFill>
          <a:latin typeface="Montserrat Regular"/>
          <a:ea typeface="+mn-ea"/>
          <a:cs typeface="Montserrat Regular"/>
        </a:defRPr>
      </a:lvl2pPr>
      <a:lvl3pPr marL="914400" indent="0" algn="l" defTabSz="457200" rtl="0" eaLnBrk="1" latinLnBrk="0" hangingPunct="1">
        <a:spcBef>
          <a:spcPct val="20000"/>
        </a:spcBef>
        <a:buFont typeface="Arial"/>
        <a:buNone/>
        <a:defRPr sz="1800" b="0" i="0" kern="1200">
          <a:solidFill>
            <a:srgbClr val="1E1E64"/>
          </a:solidFill>
          <a:latin typeface="Montserrat Regular"/>
          <a:ea typeface="+mn-ea"/>
          <a:cs typeface="Montserrat Regular"/>
        </a:defRPr>
      </a:lvl3pPr>
      <a:lvl4pPr marL="1371600" indent="0" algn="l" defTabSz="457200" rtl="0" eaLnBrk="1" latinLnBrk="0" hangingPunct="1">
        <a:spcBef>
          <a:spcPct val="20000"/>
        </a:spcBef>
        <a:buFont typeface="Arial"/>
        <a:buNone/>
        <a:defRPr sz="1600" b="0" i="0" kern="1200">
          <a:solidFill>
            <a:srgbClr val="1E1E64"/>
          </a:solidFill>
          <a:latin typeface="Montserrat Regular"/>
          <a:ea typeface="+mn-ea"/>
          <a:cs typeface="Montserrat Regular"/>
        </a:defRPr>
      </a:lvl4pPr>
      <a:lvl5pPr marL="1828800" indent="0" algn="l" defTabSz="457200" rtl="0" eaLnBrk="1" latinLnBrk="0" hangingPunct="1">
        <a:spcBef>
          <a:spcPct val="20000"/>
        </a:spcBef>
        <a:buFont typeface="Arial"/>
        <a:buNone/>
        <a:defRPr sz="1400" b="0" i="0" kern="1200">
          <a:solidFill>
            <a:srgbClr val="1E1E64"/>
          </a:solidFill>
          <a:latin typeface="Montserrat Regular"/>
          <a:ea typeface="+mn-ea"/>
          <a:cs typeface="Montserrat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92330-0578-9D44-96B7-903053DCC7A7}"/>
              </a:ext>
            </a:extLst>
          </p:cNvPr>
          <p:cNvSpPr>
            <a:spLocks noGrp="1"/>
          </p:cNvSpPr>
          <p:nvPr>
            <p:ph type="title"/>
          </p:nvPr>
        </p:nvSpPr>
        <p:spPr/>
        <p:txBody>
          <a:bodyPr/>
          <a:lstStyle/>
          <a:p>
            <a:r>
              <a:rPr lang="en-US" dirty="0"/>
              <a:t>Sample Title Slide </a:t>
            </a:r>
            <a:br>
              <a:rPr lang="en-US" dirty="0"/>
            </a:br>
            <a:r>
              <a:rPr lang="en-US" dirty="0"/>
              <a:t>With Logo</a:t>
            </a:r>
          </a:p>
        </p:txBody>
      </p:sp>
    </p:spTree>
    <p:extLst>
      <p:ext uri="{BB962C8B-B14F-4D97-AF65-F5344CB8AC3E}">
        <p14:creationId xmlns:p14="http://schemas.microsoft.com/office/powerpoint/2010/main" val="1004390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6CB94-D2BB-F249-A247-80BAB99C459D}"/>
              </a:ext>
            </a:extLst>
          </p:cNvPr>
          <p:cNvSpPr>
            <a:spLocks noGrp="1"/>
          </p:cNvSpPr>
          <p:nvPr>
            <p:ph type="ctrTitle"/>
          </p:nvPr>
        </p:nvSpPr>
        <p:spPr/>
        <p:txBody>
          <a:bodyPr/>
          <a:lstStyle/>
          <a:p>
            <a:r>
              <a:rPr lang="en-US" dirty="0"/>
              <a:t>Statement goes here. You can also </a:t>
            </a:r>
            <a:r>
              <a:rPr lang="en-US" dirty="0">
                <a:solidFill>
                  <a:srgbClr val="00BEC8"/>
                </a:solidFill>
              </a:rPr>
              <a:t>highlight some text.</a:t>
            </a:r>
            <a:endParaRPr lang="en-US" dirty="0"/>
          </a:p>
        </p:txBody>
      </p:sp>
      <p:sp>
        <p:nvSpPr>
          <p:cNvPr id="3" name="Slide Number Placeholder 2">
            <a:extLst>
              <a:ext uri="{FF2B5EF4-FFF2-40B4-BE49-F238E27FC236}">
                <a16:creationId xmlns:a16="http://schemas.microsoft.com/office/drawing/2014/main" id="{FFC2315F-3F32-C042-B31A-678AF5F830A6}"/>
              </a:ext>
            </a:extLst>
          </p:cNvPr>
          <p:cNvSpPr>
            <a:spLocks noGrp="1"/>
          </p:cNvSpPr>
          <p:nvPr>
            <p:ph type="sldNum" sz="quarter" idx="12"/>
          </p:nvPr>
        </p:nvSpPr>
        <p:spPr/>
        <p:txBody>
          <a:bodyPr/>
          <a:lstStyle/>
          <a:p>
            <a:fld id="{AF88E988-FB04-AB4E-BE5A-59F242AF7F7A}" type="slidenum">
              <a:rPr lang="en-US" smtClean="0"/>
              <a:pPr/>
              <a:t>2</a:t>
            </a:fld>
            <a:endParaRPr lang="en-US"/>
          </a:p>
        </p:txBody>
      </p:sp>
    </p:spTree>
    <p:extLst>
      <p:ext uri="{BB962C8B-B14F-4D97-AF65-F5344CB8AC3E}">
        <p14:creationId xmlns:p14="http://schemas.microsoft.com/office/powerpoint/2010/main" val="3099672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p:cNvPicPr>
            <a:picLocks noGrp="1" noChangeAspect="1"/>
          </p:cNvPicPr>
          <p:nvPr>
            <p:ph type="pic" sz="quarter" idx="13"/>
          </p:nvPr>
        </p:nvPicPr>
        <p:blipFill>
          <a:blip r:embed="rId2"/>
          <a:srcRect/>
          <a:stretch/>
        </p:blipFill>
        <p:spPr>
          <a:xfrm>
            <a:off x="0" y="3572"/>
            <a:ext cx="4565650" cy="5136356"/>
          </a:xfrm>
        </p:spPr>
      </p:pic>
      <p:sp>
        <p:nvSpPr>
          <p:cNvPr id="6" name="Title 5"/>
          <p:cNvSpPr>
            <a:spLocks noGrp="1"/>
          </p:cNvSpPr>
          <p:nvPr>
            <p:ph type="title"/>
          </p:nvPr>
        </p:nvSpPr>
        <p:spPr>
          <a:xfrm>
            <a:off x="4876800" y="205978"/>
            <a:ext cx="3810000" cy="638848"/>
          </a:xfrm>
        </p:spPr>
        <p:txBody>
          <a:bodyPr/>
          <a:lstStyle/>
          <a:p>
            <a:r>
              <a:rPr lang="en-US" dirty="0"/>
              <a:t>Headline goes here</a:t>
            </a:r>
          </a:p>
        </p:txBody>
      </p:sp>
      <p:sp>
        <p:nvSpPr>
          <p:cNvPr id="7" name="Content Placeholder 6"/>
          <p:cNvSpPr>
            <a:spLocks noGrp="1"/>
          </p:cNvSpPr>
          <p:nvPr>
            <p:ph idx="1"/>
          </p:nvPr>
        </p:nvSpPr>
        <p:spPr>
          <a:xfrm>
            <a:off x="4876799" y="1187427"/>
            <a:ext cx="4150855" cy="2768645"/>
          </a:xfrm>
        </p:spPr>
        <p:txBody>
          <a:bodyPr>
            <a:normAutofit/>
          </a:bodyPr>
          <a:lstStyle/>
          <a:p>
            <a:pPr marL="285750" indent="-285750">
              <a:spcBef>
                <a:spcPts val="900"/>
              </a:spcBef>
              <a:buFont typeface="Arial" panose="020B0604020202020204" pitchFamily="34" charset="0"/>
              <a:buChar char="•"/>
            </a:pPr>
            <a:r>
              <a:rPr lang="en-US" dirty="0"/>
              <a:t>Bullet goes here</a:t>
            </a:r>
          </a:p>
          <a:p>
            <a:pPr marL="285750" indent="-285750">
              <a:buFont typeface="Arial" panose="020B0604020202020204" pitchFamily="34" charset="0"/>
              <a:buChar char="•"/>
            </a:pPr>
            <a:r>
              <a:rPr lang="en-US" dirty="0"/>
              <a:t>Bullet goes here</a:t>
            </a:r>
          </a:p>
          <a:p>
            <a:pPr marL="285750" indent="-285750">
              <a:buFont typeface="Arial" panose="020B0604020202020204" pitchFamily="34" charset="0"/>
              <a:buChar char="•"/>
            </a:pPr>
            <a:r>
              <a:rPr lang="en-US" dirty="0"/>
              <a:t>Bullet goes here</a:t>
            </a:r>
          </a:p>
          <a:p>
            <a:pPr marL="285750" indent="-285750">
              <a:buFont typeface="Arial" panose="020B0604020202020204" pitchFamily="34" charset="0"/>
              <a:buChar char="•"/>
            </a:pPr>
            <a:r>
              <a:rPr lang="en-US" dirty="0"/>
              <a:t>Bullet goes here</a:t>
            </a:r>
          </a:p>
        </p:txBody>
      </p:sp>
      <p:sp>
        <p:nvSpPr>
          <p:cNvPr id="5" name="Slide Number Placeholder 4"/>
          <p:cNvSpPr>
            <a:spLocks noGrp="1"/>
          </p:cNvSpPr>
          <p:nvPr>
            <p:ph type="sldNum" sz="quarter" idx="12"/>
          </p:nvPr>
        </p:nvSpPr>
        <p:spPr/>
        <p:txBody>
          <a:bodyPr/>
          <a:lstStyle/>
          <a:p>
            <a:fld id="{AF88E988-FB04-AB4E-BE5A-59F242AF7F7A}" type="slidenum">
              <a:rPr lang="en-US" smtClean="0"/>
              <a:pPr/>
              <a:t>3</a:t>
            </a:fld>
            <a:endParaRPr lang="en-US"/>
          </a:p>
        </p:txBody>
      </p:sp>
    </p:spTree>
    <p:extLst>
      <p:ext uri="{BB962C8B-B14F-4D97-AF65-F5344CB8AC3E}">
        <p14:creationId xmlns:p14="http://schemas.microsoft.com/office/powerpoint/2010/main" val="2282230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82551-8C9D-4E48-96E6-252E5EEA1CB8}"/>
              </a:ext>
            </a:extLst>
          </p:cNvPr>
          <p:cNvSpPr>
            <a:spLocks noGrp="1"/>
          </p:cNvSpPr>
          <p:nvPr>
            <p:ph type="title"/>
          </p:nvPr>
        </p:nvSpPr>
        <p:spPr/>
        <p:txBody>
          <a:bodyPr/>
          <a:lstStyle/>
          <a:p>
            <a:r>
              <a:rPr lang="en-US" dirty="0"/>
              <a:t>Headline Goes Here</a:t>
            </a:r>
          </a:p>
        </p:txBody>
      </p:sp>
      <p:sp>
        <p:nvSpPr>
          <p:cNvPr id="3" name="Content Placeholder 2">
            <a:extLst>
              <a:ext uri="{FF2B5EF4-FFF2-40B4-BE49-F238E27FC236}">
                <a16:creationId xmlns:a16="http://schemas.microsoft.com/office/drawing/2014/main" id="{3E148D99-19E5-1B42-A376-362829DFA02D}"/>
              </a:ext>
            </a:extLst>
          </p:cNvPr>
          <p:cNvSpPr>
            <a:spLocks noGrp="1"/>
          </p:cNvSpPr>
          <p:nvPr>
            <p:ph idx="1"/>
          </p:nvPr>
        </p:nvSpPr>
        <p:spPr/>
        <p:txBody>
          <a:bodyPr/>
          <a:lstStyle/>
          <a:p>
            <a:r>
              <a:rPr lang="en-US" dirty="0"/>
              <a:t>Body text goes here. Body text goes here. Body text goes here. Body text goes here.</a:t>
            </a:r>
          </a:p>
        </p:txBody>
      </p:sp>
      <p:sp>
        <p:nvSpPr>
          <p:cNvPr id="4" name="Slide Number Placeholder 3">
            <a:extLst>
              <a:ext uri="{FF2B5EF4-FFF2-40B4-BE49-F238E27FC236}">
                <a16:creationId xmlns:a16="http://schemas.microsoft.com/office/drawing/2014/main" id="{533C4F53-0F35-E047-B192-929A94B25551}"/>
              </a:ext>
            </a:extLst>
          </p:cNvPr>
          <p:cNvSpPr>
            <a:spLocks noGrp="1"/>
          </p:cNvSpPr>
          <p:nvPr>
            <p:ph type="sldNum" sz="quarter" idx="12"/>
          </p:nvPr>
        </p:nvSpPr>
        <p:spPr/>
        <p:txBody>
          <a:bodyPr/>
          <a:lstStyle/>
          <a:p>
            <a:fld id="{AF88E988-FB04-AB4E-BE5A-59F242AF7F7A}" type="slidenum">
              <a:rPr lang="en-US" smtClean="0"/>
              <a:pPr/>
              <a:t>4</a:t>
            </a:fld>
            <a:endParaRPr lang="en-US"/>
          </a:p>
        </p:txBody>
      </p:sp>
    </p:spTree>
    <p:extLst>
      <p:ext uri="{BB962C8B-B14F-4D97-AF65-F5344CB8AC3E}">
        <p14:creationId xmlns:p14="http://schemas.microsoft.com/office/powerpoint/2010/main" val="1071750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53F40-F141-9848-BD04-E67CB1A38959}"/>
              </a:ext>
            </a:extLst>
          </p:cNvPr>
          <p:cNvSpPr>
            <a:spLocks noGrp="1"/>
          </p:cNvSpPr>
          <p:nvPr>
            <p:ph type="title"/>
          </p:nvPr>
        </p:nvSpPr>
        <p:spPr/>
        <p:txBody>
          <a:bodyPr/>
          <a:lstStyle/>
          <a:p>
            <a:r>
              <a:rPr lang="en-US" dirty="0"/>
              <a:t>Headline goes here</a:t>
            </a:r>
          </a:p>
        </p:txBody>
      </p:sp>
      <p:sp>
        <p:nvSpPr>
          <p:cNvPr id="3" name="Content Placeholder 2">
            <a:extLst>
              <a:ext uri="{FF2B5EF4-FFF2-40B4-BE49-F238E27FC236}">
                <a16:creationId xmlns:a16="http://schemas.microsoft.com/office/drawing/2014/main" id="{80EA68A1-7C9B-D142-AA41-DE10C6456870}"/>
              </a:ext>
            </a:extLst>
          </p:cNvPr>
          <p:cNvSpPr>
            <a:spLocks noGrp="1"/>
          </p:cNvSpPr>
          <p:nvPr>
            <p:ph idx="1"/>
          </p:nvPr>
        </p:nvSpPr>
        <p:spPr/>
        <p:txBody>
          <a:bodyPr/>
          <a:lstStyle/>
          <a:p>
            <a:r>
              <a:rPr lang="en-US" dirty="0"/>
              <a:t>Body text go here. Body text go here. Body text go here. Body text go here. Body text go here. Body text go here. Body text go here. Body text go here. </a:t>
            </a:r>
          </a:p>
        </p:txBody>
      </p:sp>
      <p:sp>
        <p:nvSpPr>
          <p:cNvPr id="4" name="Slide Number Placeholder 3">
            <a:extLst>
              <a:ext uri="{FF2B5EF4-FFF2-40B4-BE49-F238E27FC236}">
                <a16:creationId xmlns:a16="http://schemas.microsoft.com/office/drawing/2014/main" id="{CB7A8BD0-A1EF-F644-A0B0-C9504913C4B8}"/>
              </a:ext>
            </a:extLst>
          </p:cNvPr>
          <p:cNvSpPr>
            <a:spLocks noGrp="1"/>
          </p:cNvSpPr>
          <p:nvPr>
            <p:ph type="sldNum" sz="quarter" idx="12"/>
          </p:nvPr>
        </p:nvSpPr>
        <p:spPr/>
        <p:txBody>
          <a:bodyPr/>
          <a:lstStyle/>
          <a:p>
            <a:fld id="{AF88E988-FB04-AB4E-BE5A-59F242AF7F7A}" type="slidenum">
              <a:rPr lang="en-US" smtClean="0"/>
              <a:pPr/>
              <a:t>5</a:t>
            </a:fld>
            <a:endParaRPr lang="en-US"/>
          </a:p>
        </p:txBody>
      </p:sp>
    </p:spTree>
    <p:extLst>
      <p:ext uri="{BB962C8B-B14F-4D97-AF65-F5344CB8AC3E}">
        <p14:creationId xmlns:p14="http://schemas.microsoft.com/office/powerpoint/2010/main" val="1865485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FD0E2-AC75-A543-8372-4E44F2D0AF42}"/>
              </a:ext>
            </a:extLst>
          </p:cNvPr>
          <p:cNvSpPr>
            <a:spLocks noGrp="1"/>
          </p:cNvSpPr>
          <p:nvPr>
            <p:ph type="title"/>
          </p:nvPr>
        </p:nvSpPr>
        <p:spPr/>
        <p:txBody>
          <a:bodyPr/>
          <a:lstStyle/>
          <a:p>
            <a:r>
              <a:rPr lang="en-US" dirty="0"/>
              <a:t>Headline goes here</a:t>
            </a:r>
          </a:p>
        </p:txBody>
      </p:sp>
      <p:sp>
        <p:nvSpPr>
          <p:cNvPr id="3" name="Content Placeholder 2">
            <a:extLst>
              <a:ext uri="{FF2B5EF4-FFF2-40B4-BE49-F238E27FC236}">
                <a16:creationId xmlns:a16="http://schemas.microsoft.com/office/drawing/2014/main" id="{8B6CF386-796B-E542-9D19-4753140131F4}"/>
              </a:ext>
            </a:extLst>
          </p:cNvPr>
          <p:cNvSpPr>
            <a:spLocks noGrp="1"/>
          </p:cNvSpPr>
          <p:nvPr>
            <p:ph idx="1"/>
          </p:nvPr>
        </p:nvSpPr>
        <p:spPr/>
        <p:txBody>
          <a:bodyPr/>
          <a:lstStyle/>
          <a:p>
            <a:r>
              <a:rPr lang="en-US" dirty="0"/>
              <a:t>Body text go here. Body text go here. Body text go here. Body text go here. Body text go here. Body text go here. Body text go here. Body text go here. </a:t>
            </a:r>
          </a:p>
        </p:txBody>
      </p:sp>
      <p:sp>
        <p:nvSpPr>
          <p:cNvPr id="4" name="Slide Number Placeholder 3">
            <a:extLst>
              <a:ext uri="{FF2B5EF4-FFF2-40B4-BE49-F238E27FC236}">
                <a16:creationId xmlns:a16="http://schemas.microsoft.com/office/drawing/2014/main" id="{BA5F8F70-EFBE-1F40-9917-8109DB1D1C8E}"/>
              </a:ext>
            </a:extLst>
          </p:cNvPr>
          <p:cNvSpPr>
            <a:spLocks noGrp="1"/>
          </p:cNvSpPr>
          <p:nvPr>
            <p:ph type="sldNum" sz="quarter" idx="12"/>
          </p:nvPr>
        </p:nvSpPr>
        <p:spPr/>
        <p:txBody>
          <a:bodyPr/>
          <a:lstStyle/>
          <a:p>
            <a:fld id="{AF88E988-FB04-AB4E-BE5A-59F242AF7F7A}" type="slidenum">
              <a:rPr lang="en-US" smtClean="0"/>
              <a:pPr/>
              <a:t>6</a:t>
            </a:fld>
            <a:endParaRPr lang="en-US"/>
          </a:p>
        </p:txBody>
      </p:sp>
    </p:spTree>
    <p:extLst>
      <p:ext uri="{BB962C8B-B14F-4D97-AF65-F5344CB8AC3E}">
        <p14:creationId xmlns:p14="http://schemas.microsoft.com/office/powerpoint/2010/main" val="3193498582"/>
      </p:ext>
    </p:extLst>
  </p:cSld>
  <p:clrMapOvr>
    <a:masterClrMapping/>
  </p:clrMapOvr>
</p:sld>
</file>

<file path=ppt/theme/theme1.xml><?xml version="1.0" encoding="utf-8"?>
<a:theme xmlns:a="http://schemas.openxmlformats.org/drawingml/2006/main" name="Navy Blue Background">
  <a:themeElements>
    <a:clrScheme name="SGU">
      <a:dk1>
        <a:srgbClr val="1E1E64"/>
      </a:dk1>
      <a:lt1>
        <a:sysClr val="window" lastClr="FFFFFF"/>
      </a:lt1>
      <a:dk2>
        <a:srgbClr val="1E1E64"/>
      </a:dk2>
      <a:lt2>
        <a:srgbClr val="B2EBEE"/>
      </a:lt2>
      <a:accent1>
        <a:srgbClr val="00BEC8"/>
      </a:accent1>
      <a:accent2>
        <a:srgbClr val="B30838"/>
      </a:accent2>
      <a:accent3>
        <a:srgbClr val="00245D"/>
      </a:accent3>
      <a:accent4>
        <a:srgbClr val="78A22F"/>
      </a:accent4>
      <a:accent5>
        <a:srgbClr val="F68B00"/>
      </a:accent5>
      <a:accent6>
        <a:srgbClr val="52247F"/>
      </a:accent6>
      <a:hlink>
        <a:srgbClr val="00BEC8"/>
      </a:hlink>
      <a:folHlink>
        <a:srgbClr val="00BEC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E1E64"/>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dirty="0" err="1" smtClean="0">
            <a:latin typeface="Montserrat" pitchFamily="2" charset="77"/>
          </a:defRPr>
        </a:defPPr>
      </a:lstStyle>
    </a:txDef>
  </a:objectDefaults>
  <a:extraClrSchemeLst/>
</a:theme>
</file>

<file path=ppt/theme/theme2.xml><?xml version="1.0" encoding="utf-8"?>
<a:theme xmlns:a="http://schemas.openxmlformats.org/drawingml/2006/main" name="Light Teal Background">
  <a:themeElements>
    <a:clrScheme name="SGU">
      <a:dk1>
        <a:srgbClr val="1E1E64"/>
      </a:dk1>
      <a:lt1>
        <a:sysClr val="window" lastClr="FFFFFF"/>
      </a:lt1>
      <a:dk2>
        <a:srgbClr val="1E1E64"/>
      </a:dk2>
      <a:lt2>
        <a:srgbClr val="B2EBEE"/>
      </a:lt2>
      <a:accent1>
        <a:srgbClr val="00BEC8"/>
      </a:accent1>
      <a:accent2>
        <a:srgbClr val="B30838"/>
      </a:accent2>
      <a:accent3>
        <a:srgbClr val="00245D"/>
      </a:accent3>
      <a:accent4>
        <a:srgbClr val="78A22F"/>
      </a:accent4>
      <a:accent5>
        <a:srgbClr val="F68B00"/>
      </a:accent5>
      <a:accent6>
        <a:srgbClr val="52247F"/>
      </a:accent6>
      <a:hlink>
        <a:srgbClr val="00BEC8"/>
      </a:hlink>
      <a:folHlink>
        <a:srgbClr val="00BEC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E1E64"/>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dirty="0" err="1" smtClean="0">
            <a:latin typeface="Montserrat" pitchFamily="2" charset="77"/>
          </a:defRPr>
        </a:defPPr>
      </a:lstStyle>
    </a:txDef>
  </a:objectDefaults>
  <a:extraClrSchemeLst/>
</a:theme>
</file>

<file path=ppt/theme/theme3.xml><?xml version="1.0" encoding="utf-8"?>
<a:theme xmlns:a="http://schemas.openxmlformats.org/drawingml/2006/main" name="Dark Teal Background">
  <a:themeElements>
    <a:clrScheme name="SGU">
      <a:dk1>
        <a:srgbClr val="1E1E64"/>
      </a:dk1>
      <a:lt1>
        <a:sysClr val="window" lastClr="FFFFFF"/>
      </a:lt1>
      <a:dk2>
        <a:srgbClr val="1E1E64"/>
      </a:dk2>
      <a:lt2>
        <a:srgbClr val="B2EBEE"/>
      </a:lt2>
      <a:accent1>
        <a:srgbClr val="00BEC8"/>
      </a:accent1>
      <a:accent2>
        <a:srgbClr val="B30838"/>
      </a:accent2>
      <a:accent3>
        <a:srgbClr val="00245D"/>
      </a:accent3>
      <a:accent4>
        <a:srgbClr val="78A22F"/>
      </a:accent4>
      <a:accent5>
        <a:srgbClr val="F68B00"/>
      </a:accent5>
      <a:accent6>
        <a:srgbClr val="52247F"/>
      </a:accent6>
      <a:hlink>
        <a:srgbClr val="00BEC8"/>
      </a:hlink>
      <a:folHlink>
        <a:srgbClr val="00BEC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E1E64"/>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dirty="0" err="1" smtClean="0">
            <a:latin typeface="Montserrat" pitchFamily="2" charset="77"/>
          </a:defRPr>
        </a:defPPr>
      </a:lstStyle>
    </a:txDef>
  </a:objectDefaults>
  <a:extraClrSchemeLst/>
</a:theme>
</file>

<file path=ppt/theme/theme4.xml><?xml version="1.0" encoding="utf-8"?>
<a:theme xmlns:a="http://schemas.openxmlformats.org/drawingml/2006/main" name="White Background">
  <a:themeElements>
    <a:clrScheme name="SGU">
      <a:dk1>
        <a:srgbClr val="1E1E64"/>
      </a:dk1>
      <a:lt1>
        <a:sysClr val="window" lastClr="FFFFFF"/>
      </a:lt1>
      <a:dk2>
        <a:srgbClr val="1E1E64"/>
      </a:dk2>
      <a:lt2>
        <a:srgbClr val="B2EBEE"/>
      </a:lt2>
      <a:accent1>
        <a:srgbClr val="00BEC8"/>
      </a:accent1>
      <a:accent2>
        <a:srgbClr val="B30838"/>
      </a:accent2>
      <a:accent3>
        <a:srgbClr val="00245D"/>
      </a:accent3>
      <a:accent4>
        <a:srgbClr val="78A22F"/>
      </a:accent4>
      <a:accent5>
        <a:srgbClr val="F68B00"/>
      </a:accent5>
      <a:accent6>
        <a:srgbClr val="52247F"/>
      </a:accent6>
      <a:hlink>
        <a:srgbClr val="00BEC8"/>
      </a:hlink>
      <a:folHlink>
        <a:srgbClr val="00BEC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E1E64"/>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dirty="0" err="1" smtClean="0">
            <a:latin typeface="Montserrat" pitchFamily="2" charset="77"/>
          </a:defRPr>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214858-785C-42F7-BE66-6D0E79395FC8}">
  <ds:schemaRefs>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field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B6F2769-7194-4217-93D3-3AF3A4742282}">
  <ds:schemaRefs>
    <ds:schemaRef ds:uri="http://schemas.microsoft.com/office/2006/metadata/properties"/>
    <ds:schemaRef ds:uri="http://schemas.openxmlformats.org/package/2006/metadata/core-properties"/>
    <ds:schemaRef ds:uri="http://schemas.microsoft.com/office/2006/documentManagement/types"/>
    <ds:schemaRef ds:uri="http://purl.org/dc/elements/1.1/"/>
    <ds:schemaRef ds:uri="http://www.w3.org/XML/1998/namespace"/>
    <ds:schemaRef ds:uri="http://purl.org/dc/dcmitype/"/>
    <ds:schemaRef ds:uri="http://schemas.microsoft.com/office/infopath/2007/PartnerControls"/>
    <ds:schemaRef ds:uri="http://schemas.microsoft.com/sharepoint/v3/fields"/>
    <ds:schemaRef ds:uri="http://purl.org/dc/terms/"/>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27626</TotalTime>
  <Words>146</Words>
  <Application>Microsoft Macintosh PowerPoint</Application>
  <PresentationFormat>On-screen Show (16:9)</PresentationFormat>
  <Paragraphs>18</Paragraphs>
  <Slides>6</Slides>
  <Notes>0</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6</vt:i4>
      </vt:variant>
    </vt:vector>
  </HeadingPairs>
  <TitlesOfParts>
    <vt:vector size="14" baseType="lpstr">
      <vt:lpstr>Arial</vt:lpstr>
      <vt:lpstr>Calibri</vt:lpstr>
      <vt:lpstr>Montserrat Medium</vt:lpstr>
      <vt:lpstr>Montserrat Regular</vt:lpstr>
      <vt:lpstr>Navy Blue Background</vt:lpstr>
      <vt:lpstr>Light Teal Background</vt:lpstr>
      <vt:lpstr>Dark Teal Background</vt:lpstr>
      <vt:lpstr>White Background</vt:lpstr>
      <vt:lpstr>Sample Title Slide  With Logo</vt:lpstr>
      <vt:lpstr>Statement goes here. You can also highlight some text.</vt:lpstr>
      <vt:lpstr>Headline goes here</vt:lpstr>
      <vt:lpstr>Headline Goes Here</vt:lpstr>
      <vt:lpstr>Headline goes here</vt:lpstr>
      <vt:lpstr>Headline goes here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Erin Shaw</cp:lastModifiedBy>
  <cp:revision>88</cp:revision>
  <cp:lastPrinted>2019-10-04T16:26:34Z</cp:lastPrinted>
  <dcterms:created xsi:type="dcterms:W3CDTF">2010-04-12T23:12:02Z</dcterms:created>
  <dcterms:modified xsi:type="dcterms:W3CDTF">2020-04-23T18:38:47Z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